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986359980" r:id="rId2"/>
    <p:sldId id="1986359981" r:id="rId3"/>
    <p:sldId id="1986359983" r:id="rId4"/>
    <p:sldId id="1986359985" r:id="rId5"/>
    <p:sldId id="1986359968" r:id="rId6"/>
    <p:sldId id="1986359986" r:id="rId7"/>
    <p:sldId id="1986359988" r:id="rId8"/>
    <p:sldId id="1986359989" r:id="rId9"/>
    <p:sldId id="19863599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FF"/>
    <a:srgbClr val="FF5050"/>
    <a:srgbClr val="F640F2"/>
    <a:srgbClr val="F6BB00"/>
    <a:srgbClr val="FF33CC"/>
    <a:srgbClr val="FDADD3"/>
    <a:srgbClr val="ED8BDD"/>
    <a:srgbClr val="FFC107"/>
    <a:srgbClr val="468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FDD6E4-9161-82B2-1187-A8D02304E345}" v="1" dt="2025-02-28T09:09:11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3" autoAdjust="0"/>
    <p:restoredTop sz="93557" autoAdjust="0"/>
  </p:normalViewPr>
  <p:slideViewPr>
    <p:cSldViewPr snapToGrid="0">
      <p:cViewPr varScale="1">
        <p:scale>
          <a:sx n="82" d="100"/>
          <a:sy n="82" d="100"/>
        </p:scale>
        <p:origin x="917" y="91"/>
      </p:cViewPr>
      <p:guideLst/>
    </p:cSldViewPr>
  </p:slid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94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728773388550793"/>
          <c:y val="1.8617214115559947E-2"/>
          <c:w val="0.52806912224874925"/>
          <c:h val="0.965196274477053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44D-4F51-8B88-5FE28069EA2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44D-4F51-8B88-5FE28069EA25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B44D-4F51-8B88-5FE28069EA25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57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B44D-4F51-8B88-5FE28069EA25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B44D-4F51-8B88-5FE28069EA25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B44D-4F51-8B88-5FE28069EA25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B44D-4F51-8B88-5FE28069EA2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24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B44D-4F51-8B88-5FE28069EA25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B44D-4F51-8B88-5FE28069EA25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>
                    <a:latin typeface="Franklin Gothic Book" panose="020B0503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9"/>
                <c:pt idx="0">
                  <c:v>Κακή ποιότητα διατροφής</c:v>
                </c:pt>
                <c:pt idx="1">
                  <c:v>Έλλειψη φυσικής δραστηριότητας</c:v>
                </c:pt>
                <c:pt idx="2">
                  <c:v>Συναισθηματικοί/ ψυχολογικοί παράγοντες</c:v>
                </c:pt>
                <c:pt idx="3">
                  <c:v>Σύγχρονος τρόπος ζωής </c:v>
                </c:pt>
                <c:pt idx="4">
                  <c:v>Παθολογικά αίτια</c:v>
                </c:pt>
                <c:pt idx="5">
                  <c:v>Γενετικοί ή κληρονομικοί παράγοντες</c:v>
                </c:pt>
                <c:pt idx="6">
                  <c:v>Έλλειψη χρόνου για άσκηση /σωστά γεύματα</c:v>
                </c:pt>
                <c:pt idx="7">
                  <c:v>Έλλειψη ενημέρωσης για σωστή διατροφή /άσκηση</c:v>
                </c:pt>
                <c:pt idx="8">
                  <c:v>Κοινωνικοί παράγοντες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9"/>
                <c:pt idx="0">
                  <c:v>0.77875788814385305</c:v>
                </c:pt>
                <c:pt idx="1">
                  <c:v>0.70341102748109141</c:v>
                </c:pt>
                <c:pt idx="2">
                  <c:v>0.64908876013133776</c:v>
                </c:pt>
                <c:pt idx="3">
                  <c:v>0.56705026048910301</c:v>
                </c:pt>
                <c:pt idx="4">
                  <c:v>0.55228927172780107</c:v>
                </c:pt>
                <c:pt idx="5">
                  <c:v>0.48304717734002928</c:v>
                </c:pt>
                <c:pt idx="6">
                  <c:v>0.40541668134546421</c:v>
                </c:pt>
                <c:pt idx="7">
                  <c:v>0.23564221688635548</c:v>
                </c:pt>
                <c:pt idx="8">
                  <c:v>0.22709624020868072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4D-4F51-8B88-5FE28069E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44588032"/>
        <c:axId val="237333888"/>
      </c:barChart>
      <c:catAx>
        <c:axId val="244588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mpd="sng">
            <a:solidFill>
              <a:schemeClr val="tx1"/>
            </a:solidFill>
          </a:ln>
        </c:spPr>
        <c:txPr>
          <a:bodyPr/>
          <a:lstStyle/>
          <a:p>
            <a:pPr>
              <a:defRPr sz="2000" b="1">
                <a:solidFill>
                  <a:schemeClr val="tx1"/>
                </a:solidFill>
                <a:latin typeface="+mn-lt"/>
              </a:defRPr>
            </a:pPr>
            <a:endParaRPr lang="en-US"/>
          </a:p>
        </c:txPr>
        <c:crossAx val="237333888"/>
        <c:crosses val="autoZero"/>
        <c:auto val="1"/>
        <c:lblAlgn val="ctr"/>
        <c:lblOffset val="100"/>
        <c:noMultiLvlLbl val="0"/>
      </c:catAx>
      <c:valAx>
        <c:axId val="237333888"/>
        <c:scaling>
          <c:orientation val="minMax"/>
          <c:max val="1"/>
        </c:scaling>
        <c:delete val="1"/>
        <c:axPos val="t"/>
        <c:numFmt formatCode="0.0%" sourceLinked="1"/>
        <c:majorTickMark val="out"/>
        <c:minorTickMark val="none"/>
        <c:tickLblPos val="nextTo"/>
        <c:crossAx val="24458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>
          <a:latin typeface="+mj-lt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728773388550793"/>
          <c:y val="1.8617214115559947E-2"/>
          <c:w val="0.52806912224874925"/>
          <c:h val="0.965196274477053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800" b="1">
                        <a:solidFill>
                          <a:srgbClr val="0070C0"/>
                        </a:solidFill>
                      </a:defRPr>
                    </a:pPr>
                    <a:r>
                      <a:rPr lang="en-US" b="1">
                        <a:solidFill>
                          <a:srgbClr val="0070C0"/>
                        </a:solidFill>
                      </a:rPr>
                      <a:t>77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965-4E58-8450-1B3989D4920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965-4E58-8450-1B3989D49207}"/>
                </c:ext>
              </c:extLst>
            </c:dLbl>
            <c:dLbl>
              <c:idx val="2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800" b="1">
                        <a:solidFill>
                          <a:srgbClr val="0070C0"/>
                        </a:solidFill>
                      </a:defRPr>
                    </a:pPr>
                    <a:r>
                      <a:rPr lang="en-US" b="1">
                        <a:solidFill>
                          <a:srgbClr val="0070C0"/>
                        </a:solidFill>
                      </a:rPr>
                      <a:t>68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965-4E58-8450-1B3989D4920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965-4E58-8450-1B3989D49207}"/>
                </c:ext>
              </c:extLst>
            </c:dLbl>
            <c:dLbl>
              <c:idx val="4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800" b="1">
                        <a:solidFill>
                          <a:srgbClr val="0070C0"/>
                        </a:solidFill>
                      </a:defRPr>
                    </a:pPr>
                    <a:r>
                      <a:rPr lang="en-US" b="1">
                        <a:solidFill>
                          <a:srgbClr val="0070C0"/>
                        </a:solidFill>
                      </a:rPr>
                      <a:t>66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965-4E58-8450-1B3989D4920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965-4E58-8450-1B3989D49207}"/>
                </c:ext>
              </c:extLst>
            </c:dLbl>
            <c:dLbl>
              <c:idx val="6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800" b="1">
                        <a:solidFill>
                          <a:srgbClr val="0070C0"/>
                        </a:solidFill>
                      </a:defRPr>
                    </a:pPr>
                    <a:r>
                      <a:rPr lang="en-US" b="1">
                        <a:solidFill>
                          <a:srgbClr val="0070C0"/>
                        </a:solidFill>
                      </a:rPr>
                      <a:t>60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965-4E58-8450-1B3989D4920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965-4E58-8450-1B3989D49207}"/>
                </c:ext>
              </c:extLst>
            </c:dLbl>
            <c:dLbl>
              <c:idx val="8"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800" b="1">
                        <a:solidFill>
                          <a:srgbClr val="0070C0"/>
                        </a:solidFill>
                      </a:defRPr>
                    </a:pPr>
                    <a:r>
                      <a:rPr lang="en-US" b="1">
                        <a:solidFill>
                          <a:srgbClr val="0070C0"/>
                        </a:solidFill>
                      </a:rPr>
                      <a:t>45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965-4E58-8450-1B3989D4920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965-4E58-8450-1B3989D492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Τα άτομα με παχυσαρκία γίνονται συχνά στόχος αδικαιολόγητων στερεοτύπων</c:v>
                </c:pt>
                <c:pt idx="1">
                  <c:v>Η κοινωνία τείνει να αποδίδει την παχυσαρκία αποκλειστικά στην ατομική ευθύνη</c:v>
                </c:pt>
                <c:pt idx="2">
                  <c:v>Τα στερεότυπα για την παχυσαρκία συνδέονται συχνά με την αδυναμία ή την έλλειψη αυτοπειθαρχίας</c:v>
                </c:pt>
                <c:pt idx="3">
                  <c:v>Η παχυσαρκία είναι νόσος και ως τέτοια πρέπει να αντιμετωπίζεται</c:v>
                </c:pt>
                <c:pt idx="4">
                  <c:v>Η κοινωνία ασκεί πίεση στα άτομα με παχυσαρκία να χάσουν βάρος, ακόμα και αν αυτό δεν συνδέεται με την υγεία τους ή την επιθυμία τους</c:v>
                </c:pt>
                <c:pt idx="5">
                  <c:v>Η κοινωνική πίεση για απώλεια βάρους επηρεάζει κυρίως τις γυναίκες παρά τους άνδρες</c:v>
                </c:pt>
                <c:pt idx="6">
                  <c:v>Η κοινωνική αποδοχή των ατόμων με παχυσαρκία εξαρτάται περισσότερο από την εμφάνιση παρά από την προσωπικότητά τους</c:v>
                </c:pt>
                <c:pt idx="7">
                  <c:v>Τα άτομα με παχυσαρκία αντιμετωπίζουν μειωμένες ευκαιρίες επαγγελματικής απασχόλησης λόγω προκαταλήψεων</c:v>
                </c:pt>
                <c:pt idx="8">
                  <c:v>Το αυξημένο βάρος δεν θα επηρέαζε την απόφασή μου να επιλέξω έναν παχύσαρκο σύντροφο, αν υπήρχε συναισθηματική αρμονία και ταίριαζαν οι αξίες, τα ενδιαφέροντα και η χημεία μας</c:v>
                </c:pt>
                <c:pt idx="9">
                  <c:v>Το κοινωνικό στίγμα απέναντι στην παχυσαρκία έχει μειωθεί λόγω της αποδοχής της διαφορετικότητας</c:v>
                </c:pt>
              </c:strCache>
            </c:strRef>
          </c:cat>
          <c:val>
            <c:numRef>
              <c:f>Sheet1!$B$2:$B$11</c:f>
              <c:numCache>
                <c:formatCode>0.0%</c:formatCode>
                <c:ptCount val="10"/>
                <c:pt idx="0">
                  <c:v>0.77</c:v>
                </c:pt>
                <c:pt idx="1">
                  <c:v>0.74</c:v>
                </c:pt>
                <c:pt idx="2">
                  <c:v>0.68</c:v>
                </c:pt>
                <c:pt idx="3">
                  <c:v>0.66</c:v>
                </c:pt>
                <c:pt idx="4">
                  <c:v>0.66</c:v>
                </c:pt>
                <c:pt idx="5">
                  <c:v>0.65</c:v>
                </c:pt>
                <c:pt idx="6">
                  <c:v>0.6</c:v>
                </c:pt>
                <c:pt idx="7">
                  <c:v>0.59</c:v>
                </c:pt>
                <c:pt idx="8">
                  <c:v>0.45</c:v>
                </c:pt>
                <c:pt idx="9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5-4E58-8450-1B3989D49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44588032"/>
        <c:axId val="237333888"/>
      </c:barChart>
      <c:catAx>
        <c:axId val="244588032"/>
        <c:scaling>
          <c:orientation val="maxMin"/>
        </c:scaling>
        <c:delete val="1"/>
        <c:axPos val="l"/>
        <c:numFmt formatCode="General" sourceLinked="0"/>
        <c:majorTickMark val="none"/>
        <c:minorTickMark val="none"/>
        <c:tickLblPos val="nextTo"/>
        <c:crossAx val="237333888"/>
        <c:crosses val="autoZero"/>
        <c:auto val="1"/>
        <c:lblAlgn val="ctr"/>
        <c:lblOffset val="100"/>
        <c:noMultiLvlLbl val="0"/>
      </c:catAx>
      <c:valAx>
        <c:axId val="237333888"/>
        <c:scaling>
          <c:orientation val="minMax"/>
          <c:max val="1"/>
        </c:scaling>
        <c:delete val="1"/>
        <c:axPos val="t"/>
        <c:numFmt formatCode="0.0%" sourceLinked="1"/>
        <c:majorTickMark val="out"/>
        <c:minorTickMark val="none"/>
        <c:tickLblPos val="nextTo"/>
        <c:crossAx val="24458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>
          <a:latin typeface="+mj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0672917818800319"/>
          <c:y val="4.0410906780697239E-2"/>
          <c:w val="0.55442269173435255"/>
          <c:h val="0.8642926402573383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EA2-4899-92D7-E8360A204C9F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EA2-4899-92D7-E8360A204C9F}"/>
              </c:ext>
            </c:extLst>
          </c:dPt>
          <c:dPt>
            <c:idx val="2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EA2-4899-92D7-E8360A204C9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EA2-4899-92D7-E8360A204C9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EA2-4899-92D7-E8360A204C9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z="4000" dirty="0">
                        <a:solidFill>
                          <a:schemeClr val="bg1"/>
                        </a:solidFill>
                      </a:rPr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EA2-4899-92D7-E8360A204C9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z="4000" dirty="0">
                        <a:solidFill>
                          <a:schemeClr val="bg1"/>
                        </a:solidFill>
                      </a:rPr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EA2-4899-92D7-E8360A204C9F}"/>
                </c:ext>
              </c:extLst>
            </c:dLbl>
            <c:dLbl>
              <c:idx val="3"/>
              <c:layout>
                <c:manualLayout>
                  <c:x val="1.5447366854140004E-2"/>
                  <c:y val="9.469064420941744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EA2-4899-92D7-E8360A204C9F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Ναι, σε μεγάλο βαθμό</c:v>
                </c:pt>
                <c:pt idx="1">
                  <c:v>Ναι, σε κάποιο βαθμό</c:v>
                </c:pt>
                <c:pt idx="2">
                  <c:v>Δεν είμαι σίγουρος/η</c:v>
                </c:pt>
                <c:pt idx="3">
                  <c:v>Όχι, το φαινόμενο είναι δύσκολο να μειωθεί, ακόμα και με κατάλληλα μέτρα πρόληψης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4"/>
                <c:pt idx="0">
                  <c:v>0.55552727581248063</c:v>
                </c:pt>
                <c:pt idx="1">
                  <c:v>0.36833486476460364</c:v>
                </c:pt>
                <c:pt idx="2">
                  <c:v>5.3936229944909153E-2</c:v>
                </c:pt>
                <c:pt idx="3">
                  <c:v>1.7256524100074409E-2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A2-4899-92D7-E8360A204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"/>
          <c:y val="5.7011007164532869E-2"/>
          <c:w val="0.38440979240819739"/>
          <c:h val="0.89412241526586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900">
          <a:latin typeface="+mj-lt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728773388550793"/>
          <c:y val="1.8617214115559947E-2"/>
          <c:w val="0.52806912224874925"/>
          <c:h val="0.965196274477053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0-6081-43BF-8CE8-3C972500DD87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1-6081-43BF-8CE8-3C972500DD87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2-6081-43BF-8CE8-3C972500DD8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081-43BF-8CE8-3C972500DD8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81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081-43BF-8CE8-3C972500DD8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081-43BF-8CE8-3C972500DD8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081-43BF-8CE8-3C972500DD8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081-43BF-8CE8-3C972500DD8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081-43BF-8CE8-3C972500DD8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63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081-43BF-8CE8-3C972500DD8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48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081-43BF-8CE8-3C972500DD8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081-43BF-8CE8-3C972500DD8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Συνδυασμός διατροφής &amp; άσκησης</c:v>
                </c:pt>
                <c:pt idx="1">
                  <c:v>Ψυχολογική υποστήριξη</c:v>
                </c:pt>
                <c:pt idx="2">
                  <c:v>Καθοδήγηση από διαιτολόγους / Προπονητές </c:v>
                </c:pt>
                <c:pt idx="3">
                  <c:v>Εκπαίδευση &amp; ενημέρωση γονέων και παιδιών </c:v>
                </c:pt>
                <c:pt idx="4">
                  <c:v>Εφαρμογή μέτρων για φθηνότερα υγιεινά τρόφιμα</c:v>
                </c:pt>
                <c:pt idx="5">
                  <c:v>Ιατρική παρακολούθηση &amp; φαρμακευτική αγωγή</c:v>
                </c:pt>
                <c:pt idx="6">
                  <c:v>Προσωπική προσπάθεια με περιορισμό κατανάλωσης</c:v>
                </c:pt>
                <c:pt idx="7">
                  <c:v>Χειρουργικές παρεμβάσεις</c:v>
                </c:pt>
                <c:pt idx="8">
                  <c:v>Αναζήτηση λύσεων μέσω διαδικτύου ή περίγυρου 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0.88830771021720079</c:v>
                </c:pt>
                <c:pt idx="1">
                  <c:v>0.80977812270140226</c:v>
                </c:pt>
                <c:pt idx="2">
                  <c:v>0.79734683666150419</c:v>
                </c:pt>
                <c:pt idx="3">
                  <c:v>0.72933766225203134</c:v>
                </c:pt>
                <c:pt idx="4">
                  <c:v>0.71934469853631255</c:v>
                </c:pt>
                <c:pt idx="5">
                  <c:v>0.67904076696568172</c:v>
                </c:pt>
                <c:pt idx="6">
                  <c:v>0.62741218938094256</c:v>
                </c:pt>
                <c:pt idx="7">
                  <c:v>0.47991519633862945</c:v>
                </c:pt>
                <c:pt idx="8">
                  <c:v>0.20951548102260933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081-43BF-8CE8-3C972500DD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44588032"/>
        <c:axId val="237333888"/>
      </c:barChart>
      <c:catAx>
        <c:axId val="2445880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237333888"/>
        <c:crosses val="autoZero"/>
        <c:auto val="1"/>
        <c:lblAlgn val="ctr"/>
        <c:lblOffset val="100"/>
        <c:noMultiLvlLbl val="0"/>
      </c:catAx>
      <c:valAx>
        <c:axId val="237333888"/>
        <c:scaling>
          <c:orientation val="minMax"/>
          <c:max val="1"/>
        </c:scaling>
        <c:delete val="1"/>
        <c:axPos val="t"/>
        <c:numFmt formatCode="0.0%" sourceLinked="1"/>
        <c:majorTickMark val="out"/>
        <c:minorTickMark val="none"/>
        <c:tickLblPos val="nextTo"/>
        <c:crossAx val="24458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>
          <a:latin typeface="+mj-lt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116666666666903"/>
          <c:y val="1.8617214115559947E-2"/>
          <c:w val="0.50462499999999999"/>
          <c:h val="0.965196274477053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B4B-4131-8CFD-5AEBCC5AA83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AB4B-4131-8CFD-5AEBCC5AA83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B4B-4131-8CFD-5AEBCC5AA83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AB4B-4131-8CFD-5AEBCC5AA83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B4B-4131-8CFD-5AEBCC5AA83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AB4B-4131-8CFD-5AEBCC5AA83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B4B-4131-8CFD-5AEBCC5AA83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AB4B-4131-8CFD-5AEBCC5AA83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AB4B-4131-8CFD-5AEBCC5AA83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Διαιτολόγοι/Διατροφολόγοι</c:v>
                </c:pt>
                <c:pt idx="1">
                  <c:v>Ψυχολόγοι/Ψυχοθεραπευτές</c:v>
                </c:pt>
                <c:pt idx="2">
                  <c:v>Γιατροί</c:v>
                </c:pt>
                <c:pt idx="3">
                  <c:v>Προπονητές Γυμναστικής</c:v>
                </c:pt>
                <c:pt idx="4">
                  <c:v>Εκπαιδευτικοί Φορείς</c:v>
                </c:pt>
                <c:pt idx="5">
                  <c:v>Κοινωνιολόγοι</c:v>
                </c:pt>
                <c:pt idx="6">
                  <c:v>Πολιτικοί/Δημόσιοι Φορείς</c:v>
                </c:pt>
                <c:pt idx="7">
                  <c:v>Φυσικοθεραπευτές</c:v>
                </c:pt>
                <c:pt idx="8">
                  <c:v>ΜΚΟ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0.7332636974781882</c:v>
                </c:pt>
                <c:pt idx="1">
                  <c:v>0.52655701912671082</c:v>
                </c:pt>
                <c:pt idx="2">
                  <c:v>0.51962675619054854</c:v>
                </c:pt>
                <c:pt idx="3">
                  <c:v>0.45772731928455934</c:v>
                </c:pt>
                <c:pt idx="4">
                  <c:v>0.23239636007514947</c:v>
                </c:pt>
                <c:pt idx="5">
                  <c:v>0.1019376187650025</c:v>
                </c:pt>
                <c:pt idx="6">
                  <c:v>7.686795235399084E-2</c:v>
                </c:pt>
                <c:pt idx="7">
                  <c:v>7.348785503766915E-2</c:v>
                </c:pt>
                <c:pt idx="8">
                  <c:v>4.0661619325098694E-2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4B-4131-8CFD-5AEBCC5AA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44588032"/>
        <c:axId val="237333888"/>
      </c:barChart>
      <c:catAx>
        <c:axId val="244588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mpd="sng">
            <a:solidFill>
              <a:schemeClr val="tx1"/>
            </a:solidFill>
          </a:ln>
        </c:spPr>
        <c:crossAx val="237333888"/>
        <c:crosses val="autoZero"/>
        <c:auto val="1"/>
        <c:lblAlgn val="ctr"/>
        <c:lblOffset val="100"/>
        <c:noMultiLvlLbl val="0"/>
      </c:catAx>
      <c:valAx>
        <c:axId val="237333888"/>
        <c:scaling>
          <c:orientation val="minMax"/>
          <c:max val="1"/>
        </c:scaling>
        <c:delete val="1"/>
        <c:axPos val="t"/>
        <c:numFmt formatCode="0.0%" sourceLinked="1"/>
        <c:majorTickMark val="out"/>
        <c:minorTickMark val="none"/>
        <c:tickLblPos val="nextTo"/>
        <c:crossAx val="24458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+mj-lt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116666666666903"/>
          <c:y val="1.8617214115559947E-2"/>
          <c:w val="0.50462499999999999"/>
          <c:h val="0.965196274477053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73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6F4-49F5-BA94-FBC7B6E7E2B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6F4-49F5-BA94-FBC7B6E7E2B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6F4-49F5-BA94-FBC7B6E7E2B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6F4-49F5-BA94-FBC7B6E7E2B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6F4-49F5-BA94-FBC7B6E7E2B2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66F4-49F5-BA94-FBC7B6E7E2B2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6F4-49F5-BA94-FBC7B6E7E2B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66F4-49F5-BA94-FBC7B6E7E2B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66F4-49F5-BA94-FBC7B6E7E2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>
                    <a:latin typeface="Franklin Gothic Book" panose="020B05030201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Διαιτολόγοι/Διατροφολόγοι</c:v>
                </c:pt>
                <c:pt idx="1">
                  <c:v>Γιατροί</c:v>
                </c:pt>
                <c:pt idx="2">
                  <c:v>Ψυχολόγοι/Ψυχοθεραπευτές</c:v>
                </c:pt>
                <c:pt idx="3">
                  <c:v>Προπονητές Γυμναστικής</c:v>
                </c:pt>
                <c:pt idx="4">
                  <c:v>Εκπαιδευτικοί Φορείς</c:v>
                </c:pt>
                <c:pt idx="5">
                  <c:v>Φυσικοθεραπευτές</c:v>
                </c:pt>
                <c:pt idx="6">
                  <c:v>Κοινωνιολόγοι</c:v>
                </c:pt>
                <c:pt idx="7">
                  <c:v>Πολιτικοί/Δημόσιοι Φορείς</c:v>
                </c:pt>
                <c:pt idx="8">
                  <c:v>ΜΚΟ</c:v>
                </c:pt>
              </c:strCache>
            </c:strRef>
          </c:cat>
          <c:val>
            <c:numRef>
              <c:f>Sheet1!$B$2:$B$10</c:f>
              <c:numCache>
                <c:formatCode>0.0%</c:formatCode>
                <c:ptCount val="9"/>
                <c:pt idx="0">
                  <c:v>0.73267059620716501</c:v>
                </c:pt>
                <c:pt idx="1">
                  <c:v>0.50843950381770475</c:v>
                </c:pt>
                <c:pt idx="2">
                  <c:v>0.48836702654309133</c:v>
                </c:pt>
                <c:pt idx="3">
                  <c:v>0.39479918009230081</c:v>
                </c:pt>
                <c:pt idx="4">
                  <c:v>0.11055233934133236</c:v>
                </c:pt>
                <c:pt idx="5">
                  <c:v>8.061127577420063E-2</c:v>
                </c:pt>
                <c:pt idx="6">
                  <c:v>7.7626251013881126E-2</c:v>
                </c:pt>
                <c:pt idx="7">
                  <c:v>4.7614175131780345E-2</c:v>
                </c:pt>
                <c:pt idx="8">
                  <c:v>3.4237994737168896E-2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F4-49F5-BA94-FBC7B6E7E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44588032"/>
        <c:axId val="237333888"/>
      </c:barChart>
      <c:catAx>
        <c:axId val="2445880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mpd="sng">
            <a:solidFill>
              <a:schemeClr val="tx1"/>
            </a:solidFill>
          </a:ln>
        </c:spPr>
        <c:txPr>
          <a:bodyPr/>
          <a:lstStyle/>
          <a:p>
            <a:pPr algn="ctr">
              <a:defRPr lang="en-US" sz="16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237333888"/>
        <c:crosses val="autoZero"/>
        <c:auto val="1"/>
        <c:lblAlgn val="ctr"/>
        <c:lblOffset val="100"/>
        <c:noMultiLvlLbl val="0"/>
      </c:catAx>
      <c:valAx>
        <c:axId val="237333888"/>
        <c:scaling>
          <c:orientation val="minMax"/>
          <c:max val="1"/>
        </c:scaling>
        <c:delete val="1"/>
        <c:axPos val="t"/>
        <c:numFmt formatCode="0.0%" sourceLinked="1"/>
        <c:majorTickMark val="out"/>
        <c:minorTickMark val="none"/>
        <c:tickLblPos val="nextTo"/>
        <c:crossAx val="244588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900">
          <a:latin typeface="+mj-lt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1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8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2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625685-BD06-4244-B624-F4B0D2F31334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D4F031-E8EB-452A-BFA7-CAB1EC86F600}">
      <dgm:prSet phldrT="[Text]"/>
      <dgm:spPr>
        <a:solidFill>
          <a:srgbClr val="F640F2"/>
        </a:solidFill>
      </dgm:spPr>
      <dgm:t>
        <a:bodyPr/>
        <a:lstStyle/>
        <a:p>
          <a:r>
            <a:rPr lang="el-GR" b="1" dirty="0"/>
            <a:t>Ψυχολογικές</a:t>
          </a:r>
          <a:endParaRPr lang="en-US" b="1" dirty="0"/>
        </a:p>
      </dgm:t>
    </dgm:pt>
    <dgm:pt modelId="{FD208AF6-021E-4495-9AE1-9F6A29538344}" type="parTrans" cxnId="{6CC6D421-EEEF-49CB-A296-2056105D3ED5}">
      <dgm:prSet/>
      <dgm:spPr/>
      <dgm:t>
        <a:bodyPr/>
        <a:lstStyle/>
        <a:p>
          <a:endParaRPr lang="en-US"/>
        </a:p>
      </dgm:t>
    </dgm:pt>
    <dgm:pt modelId="{9CBF2239-3FD9-4A01-845C-B742F5C975B6}" type="sibTrans" cxnId="{6CC6D421-EEEF-49CB-A296-2056105D3ED5}">
      <dgm:prSet/>
      <dgm:spPr/>
      <dgm:t>
        <a:bodyPr/>
        <a:lstStyle/>
        <a:p>
          <a:endParaRPr lang="en-US"/>
        </a:p>
      </dgm:t>
    </dgm:pt>
    <dgm:pt modelId="{57F5AE7D-D917-42A9-A8E5-83CED9287FE8}">
      <dgm:prSet phldrT="[Text]"/>
      <dgm:spPr/>
      <dgm:t>
        <a:bodyPr/>
        <a:lstStyle/>
        <a:p>
          <a:r>
            <a:rPr lang="el-GR" b="1" dirty="0"/>
            <a:t>Κοινωνικές </a:t>
          </a:r>
          <a:endParaRPr lang="en-US" b="1" dirty="0"/>
        </a:p>
      </dgm:t>
    </dgm:pt>
    <dgm:pt modelId="{67768002-5D0B-4D1F-9595-185D30BC09A8}" type="parTrans" cxnId="{DCB370CE-D91D-4CB9-9D24-37FDB1B28DC7}">
      <dgm:prSet/>
      <dgm:spPr/>
      <dgm:t>
        <a:bodyPr/>
        <a:lstStyle/>
        <a:p>
          <a:endParaRPr lang="en-US"/>
        </a:p>
      </dgm:t>
    </dgm:pt>
    <dgm:pt modelId="{ECFA7F79-C151-4A5E-8DD7-6C9ED03BBE42}" type="sibTrans" cxnId="{DCB370CE-D91D-4CB9-9D24-37FDB1B28DC7}">
      <dgm:prSet/>
      <dgm:spPr/>
      <dgm:t>
        <a:bodyPr/>
        <a:lstStyle/>
        <a:p>
          <a:endParaRPr lang="en-US"/>
        </a:p>
      </dgm:t>
    </dgm:pt>
    <dgm:pt modelId="{94F46418-A56D-4DC6-9421-4EA4973763D2}">
      <dgm:prSet phldrT="[Text]"/>
      <dgm:spPr>
        <a:solidFill>
          <a:srgbClr val="00B050"/>
        </a:solidFill>
      </dgm:spPr>
      <dgm:t>
        <a:bodyPr/>
        <a:lstStyle/>
        <a:p>
          <a:r>
            <a:rPr lang="el-GR" b="1" dirty="0"/>
            <a:t>Πρακτικές</a:t>
          </a:r>
          <a:endParaRPr lang="en-US" b="1" dirty="0"/>
        </a:p>
      </dgm:t>
    </dgm:pt>
    <dgm:pt modelId="{4B7680D6-A0B7-4F40-B713-0132C6EAB0D5}" type="parTrans" cxnId="{A9720D05-8413-4394-A18C-D29C0939B287}">
      <dgm:prSet/>
      <dgm:spPr/>
      <dgm:t>
        <a:bodyPr/>
        <a:lstStyle/>
        <a:p>
          <a:endParaRPr lang="en-US"/>
        </a:p>
      </dgm:t>
    </dgm:pt>
    <dgm:pt modelId="{569D4B9C-7F7B-4DC2-888F-5329978154BB}" type="sibTrans" cxnId="{A9720D05-8413-4394-A18C-D29C0939B287}">
      <dgm:prSet/>
      <dgm:spPr/>
      <dgm:t>
        <a:bodyPr/>
        <a:lstStyle/>
        <a:p>
          <a:endParaRPr lang="en-US"/>
        </a:p>
      </dgm:t>
    </dgm:pt>
    <dgm:pt modelId="{ECF5B628-48AA-4066-8D2C-EDA1AAD6AC9A}" type="pres">
      <dgm:prSet presAssocID="{16625685-BD06-4244-B624-F4B0D2F31334}" presName="Name0" presStyleCnt="0">
        <dgm:presLayoutVars>
          <dgm:dir/>
          <dgm:resizeHandles val="exact"/>
        </dgm:presLayoutVars>
      </dgm:prSet>
      <dgm:spPr/>
    </dgm:pt>
    <dgm:pt modelId="{D515E27F-DCCD-49E5-84C4-FE220DE8EFB6}" type="pres">
      <dgm:prSet presAssocID="{06D4F031-E8EB-452A-BFA7-CAB1EC86F600}" presName="node" presStyleLbl="node1" presStyleIdx="0" presStyleCnt="3">
        <dgm:presLayoutVars>
          <dgm:bulletEnabled val="1"/>
        </dgm:presLayoutVars>
      </dgm:prSet>
      <dgm:spPr/>
    </dgm:pt>
    <dgm:pt modelId="{B695E785-C829-4BAA-8C0E-EE750300BDF6}" type="pres">
      <dgm:prSet presAssocID="{9CBF2239-3FD9-4A01-845C-B742F5C975B6}" presName="sibTrans" presStyleCnt="0"/>
      <dgm:spPr/>
    </dgm:pt>
    <dgm:pt modelId="{9295EAB0-EC6F-4A5C-A8C5-BCCB8ECD2AAD}" type="pres">
      <dgm:prSet presAssocID="{57F5AE7D-D917-42A9-A8E5-83CED9287FE8}" presName="node" presStyleLbl="node1" presStyleIdx="1" presStyleCnt="3">
        <dgm:presLayoutVars>
          <dgm:bulletEnabled val="1"/>
        </dgm:presLayoutVars>
      </dgm:prSet>
      <dgm:spPr/>
    </dgm:pt>
    <dgm:pt modelId="{7FF61869-0C21-403D-B7A0-E827A0B7197B}" type="pres">
      <dgm:prSet presAssocID="{ECFA7F79-C151-4A5E-8DD7-6C9ED03BBE42}" presName="sibTrans" presStyleCnt="0"/>
      <dgm:spPr/>
    </dgm:pt>
    <dgm:pt modelId="{6D65AD21-990D-4F18-9090-9BB2D308BC13}" type="pres">
      <dgm:prSet presAssocID="{94F46418-A56D-4DC6-9421-4EA4973763D2}" presName="node" presStyleLbl="node1" presStyleIdx="2" presStyleCnt="3">
        <dgm:presLayoutVars>
          <dgm:bulletEnabled val="1"/>
        </dgm:presLayoutVars>
      </dgm:prSet>
      <dgm:spPr/>
    </dgm:pt>
  </dgm:ptLst>
  <dgm:cxnLst>
    <dgm:cxn modelId="{A9720D05-8413-4394-A18C-D29C0939B287}" srcId="{16625685-BD06-4244-B624-F4B0D2F31334}" destId="{94F46418-A56D-4DC6-9421-4EA4973763D2}" srcOrd="2" destOrd="0" parTransId="{4B7680D6-A0B7-4F40-B713-0132C6EAB0D5}" sibTransId="{569D4B9C-7F7B-4DC2-888F-5329978154BB}"/>
    <dgm:cxn modelId="{6CC6D421-EEEF-49CB-A296-2056105D3ED5}" srcId="{16625685-BD06-4244-B624-F4B0D2F31334}" destId="{06D4F031-E8EB-452A-BFA7-CAB1EC86F600}" srcOrd="0" destOrd="0" parTransId="{FD208AF6-021E-4495-9AE1-9F6A29538344}" sibTransId="{9CBF2239-3FD9-4A01-845C-B742F5C975B6}"/>
    <dgm:cxn modelId="{3C36342B-C2B9-43EB-B80D-09A5954B442C}" type="presOf" srcId="{06D4F031-E8EB-452A-BFA7-CAB1EC86F600}" destId="{D515E27F-DCCD-49E5-84C4-FE220DE8EFB6}" srcOrd="0" destOrd="0" presId="urn:microsoft.com/office/officeart/2005/8/layout/hList6"/>
    <dgm:cxn modelId="{3FABCEAF-0EDC-4D48-ADA3-B0D438D14B72}" type="presOf" srcId="{57F5AE7D-D917-42A9-A8E5-83CED9287FE8}" destId="{9295EAB0-EC6F-4A5C-A8C5-BCCB8ECD2AAD}" srcOrd="0" destOrd="0" presId="urn:microsoft.com/office/officeart/2005/8/layout/hList6"/>
    <dgm:cxn modelId="{655149B9-59F4-4401-A30E-EDF8EC1DC363}" type="presOf" srcId="{16625685-BD06-4244-B624-F4B0D2F31334}" destId="{ECF5B628-48AA-4066-8D2C-EDA1AAD6AC9A}" srcOrd="0" destOrd="0" presId="urn:microsoft.com/office/officeart/2005/8/layout/hList6"/>
    <dgm:cxn modelId="{DCB370CE-D91D-4CB9-9D24-37FDB1B28DC7}" srcId="{16625685-BD06-4244-B624-F4B0D2F31334}" destId="{57F5AE7D-D917-42A9-A8E5-83CED9287FE8}" srcOrd="1" destOrd="0" parTransId="{67768002-5D0B-4D1F-9595-185D30BC09A8}" sibTransId="{ECFA7F79-C151-4A5E-8DD7-6C9ED03BBE42}"/>
    <dgm:cxn modelId="{C766F8DC-AC3B-4BED-9CB4-E56BB0BDEE3A}" type="presOf" srcId="{94F46418-A56D-4DC6-9421-4EA4973763D2}" destId="{6D65AD21-990D-4F18-9090-9BB2D308BC13}" srcOrd="0" destOrd="0" presId="urn:microsoft.com/office/officeart/2005/8/layout/hList6"/>
    <dgm:cxn modelId="{B45AD4A3-D958-4EE0-9053-208AFD9A3FAA}" type="presParOf" srcId="{ECF5B628-48AA-4066-8D2C-EDA1AAD6AC9A}" destId="{D515E27F-DCCD-49E5-84C4-FE220DE8EFB6}" srcOrd="0" destOrd="0" presId="urn:microsoft.com/office/officeart/2005/8/layout/hList6"/>
    <dgm:cxn modelId="{1221EDD7-8895-4E0C-BB9E-76397A279257}" type="presParOf" srcId="{ECF5B628-48AA-4066-8D2C-EDA1AAD6AC9A}" destId="{B695E785-C829-4BAA-8C0E-EE750300BDF6}" srcOrd="1" destOrd="0" presId="urn:microsoft.com/office/officeart/2005/8/layout/hList6"/>
    <dgm:cxn modelId="{CE885FA7-D7AC-4C0B-9FB9-D4CFEB56CC9C}" type="presParOf" srcId="{ECF5B628-48AA-4066-8D2C-EDA1AAD6AC9A}" destId="{9295EAB0-EC6F-4A5C-A8C5-BCCB8ECD2AAD}" srcOrd="2" destOrd="0" presId="urn:microsoft.com/office/officeart/2005/8/layout/hList6"/>
    <dgm:cxn modelId="{44B72B97-4777-41A6-A9AD-83ECD6D353B2}" type="presParOf" srcId="{ECF5B628-48AA-4066-8D2C-EDA1AAD6AC9A}" destId="{7FF61869-0C21-403D-B7A0-E827A0B7197B}" srcOrd="3" destOrd="0" presId="urn:microsoft.com/office/officeart/2005/8/layout/hList6"/>
    <dgm:cxn modelId="{1B6073C2-70B2-4FAC-B494-696D7CC445BD}" type="presParOf" srcId="{ECF5B628-48AA-4066-8D2C-EDA1AAD6AC9A}" destId="{6D65AD21-990D-4F18-9090-9BB2D308BC13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D91CFB-2096-4847-9153-297622D655E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</dgm:pt>
    <dgm:pt modelId="{84F56CEE-7AE0-4587-B196-5191C9BA2394}">
      <dgm:prSet phldrT="[Text]" custT="1"/>
      <dgm:spPr/>
      <dgm:t>
        <a:bodyPr/>
        <a:lstStyle/>
        <a:p>
          <a:r>
            <a:rPr lang="el-GR" sz="2000" b="1" dirty="0"/>
            <a:t>Περιττό φαγητό</a:t>
          </a:r>
        </a:p>
      </dgm:t>
    </dgm:pt>
    <dgm:pt modelId="{9A5706A5-6729-4902-902E-039C32D63F17}" type="parTrans" cxnId="{0BDEA4FF-BD6A-4DC2-A7A4-A5D711FC9C50}">
      <dgm:prSet/>
      <dgm:spPr/>
      <dgm:t>
        <a:bodyPr/>
        <a:lstStyle/>
        <a:p>
          <a:endParaRPr lang="el-GR" sz="1600"/>
        </a:p>
      </dgm:t>
    </dgm:pt>
    <dgm:pt modelId="{4CC66673-1D0C-4C24-BE1F-80C0BE8B3D97}" type="sibTrans" cxnId="{0BDEA4FF-BD6A-4DC2-A7A4-A5D711FC9C50}">
      <dgm:prSet/>
      <dgm:spPr/>
      <dgm:t>
        <a:bodyPr/>
        <a:lstStyle/>
        <a:p>
          <a:endParaRPr lang="el-GR" sz="1600"/>
        </a:p>
      </dgm:t>
    </dgm:pt>
    <dgm:pt modelId="{2BBCA61C-85E9-4E41-948B-046418B8635C}">
      <dgm:prSet phldrT="[Text]" custT="1"/>
      <dgm:spPr/>
      <dgm:t>
        <a:bodyPr/>
        <a:lstStyle/>
        <a:p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Κακή διατροφή</a:t>
          </a:r>
        </a:p>
      </dgm:t>
    </dgm:pt>
    <dgm:pt modelId="{642C0FFD-B1BC-4B90-8B5C-EE382B789297}" type="parTrans" cxnId="{1B528E38-3710-4A02-888D-FD3E4D5DA950}">
      <dgm:prSet/>
      <dgm:spPr/>
      <dgm:t>
        <a:bodyPr/>
        <a:lstStyle/>
        <a:p>
          <a:endParaRPr lang="el-GR" sz="1600"/>
        </a:p>
      </dgm:t>
    </dgm:pt>
    <dgm:pt modelId="{4E68AA6D-0AE7-49E1-9E45-55200F80DEE7}" type="sibTrans" cxnId="{1B528E38-3710-4A02-888D-FD3E4D5DA950}">
      <dgm:prSet/>
      <dgm:spPr/>
      <dgm:t>
        <a:bodyPr/>
        <a:lstStyle/>
        <a:p>
          <a:endParaRPr lang="el-GR" sz="1600"/>
        </a:p>
      </dgm:t>
    </dgm:pt>
    <dgm:pt modelId="{5D2BAB17-0CB9-476C-9746-D6C29AFEB0E4}">
      <dgm:prSet phldrT="[Text]" custT="1"/>
      <dgm:spPr/>
      <dgm:t>
        <a:bodyPr/>
        <a:lstStyle/>
        <a:p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Περιττά κιλά</a:t>
          </a:r>
        </a:p>
      </dgm:t>
    </dgm:pt>
    <dgm:pt modelId="{C2735D1A-5B81-4216-8655-A23B0801B691}" type="parTrans" cxnId="{595DB14F-BE5B-4D0C-9E99-E449D4EDD7DF}">
      <dgm:prSet/>
      <dgm:spPr/>
      <dgm:t>
        <a:bodyPr/>
        <a:lstStyle/>
        <a:p>
          <a:endParaRPr lang="el-GR" sz="1600"/>
        </a:p>
      </dgm:t>
    </dgm:pt>
    <dgm:pt modelId="{62A8E8C5-72B2-4993-A3AE-CF6A12A4E7BF}" type="sibTrans" cxnId="{595DB14F-BE5B-4D0C-9E99-E449D4EDD7DF}">
      <dgm:prSet/>
      <dgm:spPr/>
      <dgm:t>
        <a:bodyPr/>
        <a:lstStyle/>
        <a:p>
          <a:endParaRPr lang="el-GR" sz="1600"/>
        </a:p>
      </dgm:t>
    </dgm:pt>
    <dgm:pt modelId="{03DBA944-3C4E-4BDE-9220-8847810F9790}">
      <dgm:prSet phldrT="[Text]" custT="1"/>
      <dgm:spPr/>
      <dgm:t>
        <a:bodyPr/>
        <a:lstStyle/>
        <a:p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Καθιστική ζωή</a:t>
          </a:r>
        </a:p>
      </dgm:t>
    </dgm:pt>
    <dgm:pt modelId="{9E7576D5-ABB9-4084-8DDF-C4872A0E44D3}" type="parTrans" cxnId="{5C9FF68F-AF67-4635-AE48-2C3F16FFE537}">
      <dgm:prSet/>
      <dgm:spPr/>
      <dgm:t>
        <a:bodyPr/>
        <a:lstStyle/>
        <a:p>
          <a:endParaRPr lang="el-GR" sz="1600"/>
        </a:p>
      </dgm:t>
    </dgm:pt>
    <dgm:pt modelId="{B4D9BF7F-059F-4685-8B24-F150DC4B45EA}" type="sibTrans" cxnId="{5C9FF68F-AF67-4635-AE48-2C3F16FFE537}">
      <dgm:prSet/>
      <dgm:spPr/>
      <dgm:t>
        <a:bodyPr/>
        <a:lstStyle/>
        <a:p>
          <a:endParaRPr lang="el-GR" sz="1600"/>
        </a:p>
      </dgm:t>
    </dgm:pt>
    <dgm:pt modelId="{48BDDAB1-B90B-41A2-9207-FD32E81520A0}">
      <dgm:prSet phldrT="[Text]" custT="1"/>
      <dgm:spPr/>
      <dgm:t>
        <a:bodyPr/>
        <a:lstStyle/>
        <a:p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Προβλήματα υγείας</a:t>
          </a:r>
        </a:p>
      </dgm:t>
    </dgm:pt>
    <dgm:pt modelId="{2328A5BC-B99B-4983-A2CB-0BC3FB3A138C}" type="parTrans" cxnId="{D9A5F9B2-9D22-47B9-80B1-B83D6BA2C15D}">
      <dgm:prSet/>
      <dgm:spPr/>
      <dgm:t>
        <a:bodyPr/>
        <a:lstStyle/>
        <a:p>
          <a:endParaRPr lang="el-GR" sz="1600"/>
        </a:p>
      </dgm:t>
    </dgm:pt>
    <dgm:pt modelId="{EDC3E2A2-B63D-4943-9B33-95C38D1BB77B}" type="sibTrans" cxnId="{D9A5F9B2-9D22-47B9-80B1-B83D6BA2C15D}">
      <dgm:prSet/>
      <dgm:spPr/>
      <dgm:t>
        <a:bodyPr/>
        <a:lstStyle/>
        <a:p>
          <a:endParaRPr lang="el-GR" sz="1600"/>
        </a:p>
      </dgm:t>
    </dgm:pt>
    <dgm:pt modelId="{D7D3607F-E3FA-47B3-AE13-440F1081B743}" type="pres">
      <dgm:prSet presAssocID="{27D91CFB-2096-4847-9153-297622D655EF}" presName="Name0" presStyleCnt="0">
        <dgm:presLayoutVars>
          <dgm:dir/>
          <dgm:resizeHandles val="exact"/>
        </dgm:presLayoutVars>
      </dgm:prSet>
      <dgm:spPr/>
    </dgm:pt>
    <dgm:pt modelId="{7950E2EB-BAED-46D1-9B94-167279BE870D}" type="pres">
      <dgm:prSet presAssocID="{84F56CEE-7AE0-4587-B196-5191C9BA2394}" presName="Name5" presStyleLbl="vennNode1" presStyleIdx="0" presStyleCnt="5">
        <dgm:presLayoutVars>
          <dgm:bulletEnabled val="1"/>
        </dgm:presLayoutVars>
      </dgm:prSet>
      <dgm:spPr/>
    </dgm:pt>
    <dgm:pt modelId="{D87C7C7A-8CF2-4E97-B6B2-97E9D7134299}" type="pres">
      <dgm:prSet presAssocID="{4CC66673-1D0C-4C24-BE1F-80C0BE8B3D97}" presName="space" presStyleCnt="0"/>
      <dgm:spPr/>
    </dgm:pt>
    <dgm:pt modelId="{EF18E740-11B4-4652-9A5B-76C708A58D41}" type="pres">
      <dgm:prSet presAssocID="{5D2BAB17-0CB9-476C-9746-D6C29AFEB0E4}" presName="Name5" presStyleLbl="vennNode1" presStyleIdx="1" presStyleCnt="5">
        <dgm:presLayoutVars>
          <dgm:bulletEnabled val="1"/>
        </dgm:presLayoutVars>
      </dgm:prSet>
      <dgm:spPr/>
    </dgm:pt>
    <dgm:pt modelId="{0FEBD6FB-48CB-4616-AD26-A3E73780EA9A}" type="pres">
      <dgm:prSet presAssocID="{62A8E8C5-72B2-4993-A3AE-CF6A12A4E7BF}" presName="space" presStyleCnt="0"/>
      <dgm:spPr/>
    </dgm:pt>
    <dgm:pt modelId="{71402E8B-ED1E-4906-9B5E-457D96F6E490}" type="pres">
      <dgm:prSet presAssocID="{2BBCA61C-85E9-4E41-948B-046418B8635C}" presName="Name5" presStyleLbl="vennNode1" presStyleIdx="2" presStyleCnt="5">
        <dgm:presLayoutVars>
          <dgm:bulletEnabled val="1"/>
        </dgm:presLayoutVars>
      </dgm:prSet>
      <dgm:spPr/>
    </dgm:pt>
    <dgm:pt modelId="{CF05EDFE-55D3-4802-8F03-D4D6CC84447E}" type="pres">
      <dgm:prSet presAssocID="{4E68AA6D-0AE7-49E1-9E45-55200F80DEE7}" presName="space" presStyleCnt="0"/>
      <dgm:spPr/>
    </dgm:pt>
    <dgm:pt modelId="{3F0895DD-2D59-4BB0-B1C5-979C6EFB5219}" type="pres">
      <dgm:prSet presAssocID="{03DBA944-3C4E-4BDE-9220-8847810F9790}" presName="Name5" presStyleLbl="vennNode1" presStyleIdx="3" presStyleCnt="5" custLinFactNeighborY="-1223">
        <dgm:presLayoutVars>
          <dgm:bulletEnabled val="1"/>
        </dgm:presLayoutVars>
      </dgm:prSet>
      <dgm:spPr/>
    </dgm:pt>
    <dgm:pt modelId="{16BF440D-1361-44F0-9B1A-54904FAF1DA7}" type="pres">
      <dgm:prSet presAssocID="{B4D9BF7F-059F-4685-8B24-F150DC4B45EA}" presName="space" presStyleCnt="0"/>
      <dgm:spPr/>
    </dgm:pt>
    <dgm:pt modelId="{394FBBE2-E606-4D90-AC23-E0BDD8453CCC}" type="pres">
      <dgm:prSet presAssocID="{48BDDAB1-B90B-41A2-9207-FD32E81520A0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47EBF536-D596-477A-B74E-774121D3B802}" type="presOf" srcId="{03DBA944-3C4E-4BDE-9220-8847810F9790}" destId="{3F0895DD-2D59-4BB0-B1C5-979C6EFB5219}" srcOrd="0" destOrd="0" presId="urn:microsoft.com/office/officeart/2005/8/layout/venn3"/>
    <dgm:cxn modelId="{1B528E38-3710-4A02-888D-FD3E4D5DA950}" srcId="{27D91CFB-2096-4847-9153-297622D655EF}" destId="{2BBCA61C-85E9-4E41-948B-046418B8635C}" srcOrd="2" destOrd="0" parTransId="{642C0FFD-B1BC-4B90-8B5C-EE382B789297}" sibTransId="{4E68AA6D-0AE7-49E1-9E45-55200F80DEE7}"/>
    <dgm:cxn modelId="{59927C65-C2E4-4BCC-8C5F-54854D2EF6BC}" type="presOf" srcId="{27D91CFB-2096-4847-9153-297622D655EF}" destId="{D7D3607F-E3FA-47B3-AE13-440F1081B743}" srcOrd="0" destOrd="0" presId="urn:microsoft.com/office/officeart/2005/8/layout/venn3"/>
    <dgm:cxn modelId="{595DB14F-BE5B-4D0C-9E99-E449D4EDD7DF}" srcId="{27D91CFB-2096-4847-9153-297622D655EF}" destId="{5D2BAB17-0CB9-476C-9746-D6C29AFEB0E4}" srcOrd="1" destOrd="0" parTransId="{C2735D1A-5B81-4216-8655-A23B0801B691}" sibTransId="{62A8E8C5-72B2-4993-A3AE-CF6A12A4E7BF}"/>
    <dgm:cxn modelId="{5C9FF68F-AF67-4635-AE48-2C3F16FFE537}" srcId="{27D91CFB-2096-4847-9153-297622D655EF}" destId="{03DBA944-3C4E-4BDE-9220-8847810F9790}" srcOrd="3" destOrd="0" parTransId="{9E7576D5-ABB9-4084-8DDF-C4872A0E44D3}" sibTransId="{B4D9BF7F-059F-4685-8B24-F150DC4B45EA}"/>
    <dgm:cxn modelId="{4A7AEE99-9BE7-45AF-A1C3-FA1A41392F47}" type="presOf" srcId="{5D2BAB17-0CB9-476C-9746-D6C29AFEB0E4}" destId="{EF18E740-11B4-4652-9A5B-76C708A58D41}" srcOrd="0" destOrd="0" presId="urn:microsoft.com/office/officeart/2005/8/layout/venn3"/>
    <dgm:cxn modelId="{D9A5F9B2-9D22-47B9-80B1-B83D6BA2C15D}" srcId="{27D91CFB-2096-4847-9153-297622D655EF}" destId="{48BDDAB1-B90B-41A2-9207-FD32E81520A0}" srcOrd="4" destOrd="0" parTransId="{2328A5BC-B99B-4983-A2CB-0BC3FB3A138C}" sibTransId="{EDC3E2A2-B63D-4943-9B33-95C38D1BB77B}"/>
    <dgm:cxn modelId="{C37EA1DF-750C-45A3-A918-A3B964EBCDB3}" type="presOf" srcId="{2BBCA61C-85E9-4E41-948B-046418B8635C}" destId="{71402E8B-ED1E-4906-9B5E-457D96F6E490}" srcOrd="0" destOrd="0" presId="urn:microsoft.com/office/officeart/2005/8/layout/venn3"/>
    <dgm:cxn modelId="{8BFD35EB-1A95-4713-8384-F9BFE92E195B}" type="presOf" srcId="{84F56CEE-7AE0-4587-B196-5191C9BA2394}" destId="{7950E2EB-BAED-46D1-9B94-167279BE870D}" srcOrd="0" destOrd="0" presId="urn:microsoft.com/office/officeart/2005/8/layout/venn3"/>
    <dgm:cxn modelId="{4868FCF7-F23C-42D5-AEAC-0C405ABE4614}" type="presOf" srcId="{48BDDAB1-B90B-41A2-9207-FD32E81520A0}" destId="{394FBBE2-E606-4D90-AC23-E0BDD8453CCC}" srcOrd="0" destOrd="0" presId="urn:microsoft.com/office/officeart/2005/8/layout/venn3"/>
    <dgm:cxn modelId="{0BDEA4FF-BD6A-4DC2-A7A4-A5D711FC9C50}" srcId="{27D91CFB-2096-4847-9153-297622D655EF}" destId="{84F56CEE-7AE0-4587-B196-5191C9BA2394}" srcOrd="0" destOrd="0" parTransId="{9A5706A5-6729-4902-902E-039C32D63F17}" sibTransId="{4CC66673-1D0C-4C24-BE1F-80C0BE8B3D97}"/>
    <dgm:cxn modelId="{3368AD7C-1855-4075-84BD-41805E7AD252}" type="presParOf" srcId="{D7D3607F-E3FA-47B3-AE13-440F1081B743}" destId="{7950E2EB-BAED-46D1-9B94-167279BE870D}" srcOrd="0" destOrd="0" presId="urn:microsoft.com/office/officeart/2005/8/layout/venn3"/>
    <dgm:cxn modelId="{11756189-66B4-40DA-8E8C-2F6C4ABE9ACF}" type="presParOf" srcId="{D7D3607F-E3FA-47B3-AE13-440F1081B743}" destId="{D87C7C7A-8CF2-4E97-B6B2-97E9D7134299}" srcOrd="1" destOrd="0" presId="urn:microsoft.com/office/officeart/2005/8/layout/venn3"/>
    <dgm:cxn modelId="{455EC621-2542-4D99-A7F0-40B6FAF18BF0}" type="presParOf" srcId="{D7D3607F-E3FA-47B3-AE13-440F1081B743}" destId="{EF18E740-11B4-4652-9A5B-76C708A58D41}" srcOrd="2" destOrd="0" presId="urn:microsoft.com/office/officeart/2005/8/layout/venn3"/>
    <dgm:cxn modelId="{5A876CCB-7072-4FA2-A2A2-ED52B365E869}" type="presParOf" srcId="{D7D3607F-E3FA-47B3-AE13-440F1081B743}" destId="{0FEBD6FB-48CB-4616-AD26-A3E73780EA9A}" srcOrd="3" destOrd="0" presId="urn:microsoft.com/office/officeart/2005/8/layout/venn3"/>
    <dgm:cxn modelId="{0E953981-FA19-4C7E-9951-F5891C233559}" type="presParOf" srcId="{D7D3607F-E3FA-47B3-AE13-440F1081B743}" destId="{71402E8B-ED1E-4906-9B5E-457D96F6E490}" srcOrd="4" destOrd="0" presId="urn:microsoft.com/office/officeart/2005/8/layout/venn3"/>
    <dgm:cxn modelId="{61B133ED-2754-40E3-874E-367F19D8759C}" type="presParOf" srcId="{D7D3607F-E3FA-47B3-AE13-440F1081B743}" destId="{CF05EDFE-55D3-4802-8F03-D4D6CC84447E}" srcOrd="5" destOrd="0" presId="urn:microsoft.com/office/officeart/2005/8/layout/venn3"/>
    <dgm:cxn modelId="{35A4DB4C-70D0-445E-B0E2-613654DBB398}" type="presParOf" srcId="{D7D3607F-E3FA-47B3-AE13-440F1081B743}" destId="{3F0895DD-2D59-4BB0-B1C5-979C6EFB5219}" srcOrd="6" destOrd="0" presId="urn:microsoft.com/office/officeart/2005/8/layout/venn3"/>
    <dgm:cxn modelId="{2998259D-F381-4886-BB77-E19F30F0538C}" type="presParOf" srcId="{D7D3607F-E3FA-47B3-AE13-440F1081B743}" destId="{16BF440D-1361-44F0-9B1A-54904FAF1DA7}" srcOrd="7" destOrd="0" presId="urn:microsoft.com/office/officeart/2005/8/layout/venn3"/>
    <dgm:cxn modelId="{9891B517-98AE-4A6A-9728-1F06B51E9D97}" type="presParOf" srcId="{D7D3607F-E3FA-47B3-AE13-440F1081B743}" destId="{394FBBE2-E606-4D90-AC23-E0BDD8453CCC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15E27F-DCCD-49E5-84C4-FE220DE8EFB6}">
      <dsp:nvSpPr>
        <dsp:cNvPr id="0" name=""/>
        <dsp:cNvSpPr/>
      </dsp:nvSpPr>
      <dsp:spPr>
        <a:xfrm rot="16200000">
          <a:off x="-769377" y="770459"/>
          <a:ext cx="4353339" cy="2812420"/>
        </a:xfrm>
        <a:prstGeom prst="flowChartManualOperation">
          <a:avLst/>
        </a:prstGeom>
        <a:solidFill>
          <a:srgbClr val="F640F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0" tIns="0" rIns="22225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1" kern="1200" dirty="0"/>
            <a:t>Ψυχολογικές</a:t>
          </a:r>
          <a:endParaRPr lang="en-US" sz="3500" b="1" kern="1200" dirty="0"/>
        </a:p>
      </dsp:txBody>
      <dsp:txXfrm rot="5400000">
        <a:off x="1083" y="870667"/>
        <a:ext cx="2812420" cy="2612003"/>
      </dsp:txXfrm>
    </dsp:sp>
    <dsp:sp modelId="{9295EAB0-EC6F-4A5C-A8C5-BCCB8ECD2AAD}">
      <dsp:nvSpPr>
        <dsp:cNvPr id="0" name=""/>
        <dsp:cNvSpPr/>
      </dsp:nvSpPr>
      <dsp:spPr>
        <a:xfrm rot="16200000">
          <a:off x="2253974" y="770459"/>
          <a:ext cx="4353339" cy="281242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0" tIns="0" rIns="22225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1" kern="1200" dirty="0"/>
            <a:t>Κοινωνικές </a:t>
          </a:r>
          <a:endParaRPr lang="en-US" sz="3500" b="1" kern="1200" dirty="0"/>
        </a:p>
      </dsp:txBody>
      <dsp:txXfrm rot="5400000">
        <a:off x="3024434" y="870667"/>
        <a:ext cx="2812420" cy="2612003"/>
      </dsp:txXfrm>
    </dsp:sp>
    <dsp:sp modelId="{6D65AD21-990D-4F18-9090-9BB2D308BC13}">
      <dsp:nvSpPr>
        <dsp:cNvPr id="0" name=""/>
        <dsp:cNvSpPr/>
      </dsp:nvSpPr>
      <dsp:spPr>
        <a:xfrm rot="16200000">
          <a:off x="5277325" y="770459"/>
          <a:ext cx="4353339" cy="2812420"/>
        </a:xfrm>
        <a:prstGeom prst="flowChartManualOperati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0" tIns="0" rIns="222250" bIns="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500" b="1" kern="1200" dirty="0"/>
            <a:t>Πρακτικές</a:t>
          </a:r>
          <a:endParaRPr lang="en-US" sz="3500" b="1" kern="1200" dirty="0"/>
        </a:p>
      </dsp:txBody>
      <dsp:txXfrm rot="5400000">
        <a:off x="6047785" y="870667"/>
        <a:ext cx="2812420" cy="26120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0E2EB-BAED-46D1-9B94-167279BE870D}">
      <dsp:nvSpPr>
        <dsp:cNvPr id="0" name=""/>
        <dsp:cNvSpPr/>
      </dsp:nvSpPr>
      <dsp:spPr>
        <a:xfrm>
          <a:off x="1231" y="767147"/>
          <a:ext cx="2401370" cy="2401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155" tIns="25400" rIns="132155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/>
            <a:t>Περιττό φαγητό</a:t>
          </a:r>
        </a:p>
      </dsp:txBody>
      <dsp:txXfrm>
        <a:off x="352903" y="1118819"/>
        <a:ext cx="1698026" cy="1698026"/>
      </dsp:txXfrm>
    </dsp:sp>
    <dsp:sp modelId="{EF18E740-11B4-4652-9A5B-76C708A58D41}">
      <dsp:nvSpPr>
        <dsp:cNvPr id="0" name=""/>
        <dsp:cNvSpPr/>
      </dsp:nvSpPr>
      <dsp:spPr>
        <a:xfrm>
          <a:off x="1922327" y="767147"/>
          <a:ext cx="2401370" cy="2401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155" tIns="25400" rIns="132155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Περιττά κιλά</a:t>
          </a:r>
        </a:p>
      </dsp:txBody>
      <dsp:txXfrm>
        <a:off x="2273999" y="1118819"/>
        <a:ext cx="1698026" cy="1698026"/>
      </dsp:txXfrm>
    </dsp:sp>
    <dsp:sp modelId="{71402E8B-ED1E-4906-9B5E-457D96F6E490}">
      <dsp:nvSpPr>
        <dsp:cNvPr id="0" name=""/>
        <dsp:cNvSpPr/>
      </dsp:nvSpPr>
      <dsp:spPr>
        <a:xfrm>
          <a:off x="3843423" y="767147"/>
          <a:ext cx="2401370" cy="2401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155" tIns="25400" rIns="132155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Κακή διατροφή</a:t>
          </a:r>
        </a:p>
      </dsp:txBody>
      <dsp:txXfrm>
        <a:off x="4195095" y="1118819"/>
        <a:ext cx="1698026" cy="1698026"/>
      </dsp:txXfrm>
    </dsp:sp>
    <dsp:sp modelId="{3F0895DD-2D59-4BB0-B1C5-979C6EFB5219}">
      <dsp:nvSpPr>
        <dsp:cNvPr id="0" name=""/>
        <dsp:cNvSpPr/>
      </dsp:nvSpPr>
      <dsp:spPr>
        <a:xfrm>
          <a:off x="5764519" y="737778"/>
          <a:ext cx="2401370" cy="2401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155" tIns="25400" rIns="132155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Καθιστική ζωή</a:t>
          </a:r>
        </a:p>
      </dsp:txBody>
      <dsp:txXfrm>
        <a:off x="6116191" y="1089450"/>
        <a:ext cx="1698026" cy="1698026"/>
      </dsp:txXfrm>
    </dsp:sp>
    <dsp:sp modelId="{394FBBE2-E606-4D90-AC23-E0BDD8453CCC}">
      <dsp:nvSpPr>
        <dsp:cNvPr id="0" name=""/>
        <dsp:cNvSpPr/>
      </dsp:nvSpPr>
      <dsp:spPr>
        <a:xfrm>
          <a:off x="7685615" y="767147"/>
          <a:ext cx="2401370" cy="24013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2155" tIns="25400" rIns="132155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000" b="1" kern="1200" dirty="0">
              <a:solidFill>
                <a:prstClr val="black"/>
              </a:solidFill>
              <a:latin typeface="Franklin Gothic Book"/>
              <a:ea typeface="+mn-ea"/>
              <a:cs typeface="+mn-cs"/>
            </a:rPr>
            <a:t>Προβλήματα υγείας</a:t>
          </a:r>
        </a:p>
      </dsp:txBody>
      <dsp:txXfrm>
        <a:off x="8037287" y="1118819"/>
        <a:ext cx="1698026" cy="1698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2CCE63-DC9A-3F24-2907-6A68CBF498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2711C-891F-689A-4EE0-2769D66BE5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285F9-CAF0-4B37-8B01-A170A0674D44}" type="datetimeFigureOut">
              <a:rPr lang="en-US" smtClean="0">
                <a:latin typeface="Franklin Gothic Book" panose="020B0503020102020204" pitchFamily="34" charset="0"/>
              </a:rPr>
              <a:t>3/4/2025</a:t>
            </a:fld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AF1E0-B00C-75A9-C44A-CCA0C0E51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F9FF2B-ED69-2EC6-3A3F-A3101FD016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0E4A4-C33B-4EC8-91B3-F2EB4FB8FFB9}" type="slidenum">
              <a:rPr lang="en-US" smtClean="0">
                <a:latin typeface="Franklin Gothic Book" panose="020B0503020102020204" pitchFamily="34" charset="0"/>
              </a:rPr>
              <a:t>‹#›</a:t>
            </a:fld>
            <a:endParaRPr lang="en-US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499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526EE-46B3-471E-AAF5-5E3717B02F04}" type="datetimeFigureOut">
              <a:rPr lang="el-GR" smtClean="0"/>
              <a:t>04/03/2025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5D14EE-A7B4-4D09-84FF-8B4EBBC6CDE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041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sv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2BA0ABF7-C322-5472-2C4A-700509A6D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06" y="229619"/>
            <a:ext cx="3389075" cy="881160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8BE94B8-2148-325D-887F-CCF464031E71}"/>
              </a:ext>
            </a:extLst>
          </p:cNvPr>
          <p:cNvSpPr txBox="1">
            <a:spLocks/>
          </p:cNvSpPr>
          <p:nvPr userDrawn="1"/>
        </p:nvSpPr>
        <p:spPr>
          <a:xfrm>
            <a:off x="6209740" y="4669410"/>
            <a:ext cx="4458260" cy="953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46">
              <a:buNone/>
            </a:pPr>
            <a:endParaRPr lang="en-US" dirty="0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14" name="AutoShape 2">
            <a:extLst>
              <a:ext uri="{FF2B5EF4-FFF2-40B4-BE49-F238E27FC236}">
                <a16:creationId xmlns:a16="http://schemas.microsoft.com/office/drawing/2014/main" id="{DBD39CB4-D3B7-A60B-CBDB-B74F8F1D3E6D}"/>
              </a:ext>
            </a:extLst>
          </p:cNvPr>
          <p:cNvSpPr/>
          <p:nvPr userDrawn="1"/>
        </p:nvSpPr>
        <p:spPr>
          <a:xfrm flipV="1">
            <a:off x="0" y="4754880"/>
            <a:ext cx="10626605" cy="0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53AD4E4-193B-A856-92AB-10B9ED2AD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929" y="2233686"/>
            <a:ext cx="10154676" cy="1901680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B098307A-E994-583B-CA44-6FAD97D6D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9781" y="4348235"/>
            <a:ext cx="7176823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35043"/>
      </p:ext>
    </p:extLst>
  </p:cSld>
  <p:clrMapOvr>
    <a:masterClrMapping/>
  </p:clrMapOvr>
  <p:transition spd="med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E5D6E08-9E1D-CDD8-76F4-19CFB01F0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0545" y="0"/>
            <a:ext cx="5181600" cy="68579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AutoShape 2">
            <a:extLst>
              <a:ext uri="{FF2B5EF4-FFF2-40B4-BE49-F238E27FC236}">
                <a16:creationId xmlns:a16="http://schemas.microsoft.com/office/drawing/2014/main" id="{93ACE3DC-9BCA-0EE7-4DDD-0962793313AE}"/>
              </a:ext>
            </a:extLst>
          </p:cNvPr>
          <p:cNvSpPr/>
          <p:nvPr userDrawn="1"/>
        </p:nvSpPr>
        <p:spPr>
          <a:xfrm flipV="1">
            <a:off x="1311564" y="1450107"/>
            <a:ext cx="5800436" cy="46183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F179F5-B51A-F9AA-5186-2FAA7A1AA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782" y="365125"/>
            <a:ext cx="5719618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3008A1E5-C52C-7F91-F1BA-B0DE7617E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6200000">
            <a:off x="-597209" y="775009"/>
            <a:ext cx="2388837" cy="1194419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67BF757-95FB-DC85-262D-42D2716D048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8E7657-0C1E-EFC3-3A4C-E6067874E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4419" y="1810614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18DD7EE7-9314-E7F6-3DCB-E607F6B5A28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525847"/>
      </p:ext>
    </p:extLst>
  </p:cSld>
  <p:clrMapOvr>
    <a:masterClrMapping/>
  </p:clrMapOvr>
  <p:transition spd="med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84D3E-3C43-E2E3-8980-0FC93E0DE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092E8-F7C3-442E-6E80-027764318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207491"/>
            <a:ext cx="4481943" cy="158995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551CF06D-0D57-E5D5-AFF2-962FC6166A93}"/>
              </a:ext>
            </a:extLst>
          </p:cNvPr>
          <p:cNvSpPr/>
          <p:nvPr userDrawn="1"/>
        </p:nvSpPr>
        <p:spPr>
          <a:xfrm flipV="1">
            <a:off x="0" y="3999295"/>
            <a:ext cx="10295262" cy="16193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8D03FFDB-A665-7378-FB4F-96EAA50DBC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5400000">
            <a:off x="9844883" y="3096411"/>
            <a:ext cx="3129490" cy="1564745"/>
          </a:xfrm>
          <a:prstGeom prst="rect">
            <a:avLst/>
          </a:prstGeom>
        </p:spPr>
      </p:pic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8E09289A-777E-ED84-4B1F-F2567D401AF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687293" y="2207491"/>
            <a:ext cx="4481943" cy="158995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3064ABBF-D3E9-71D5-ECD2-E1A5B6FC102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38200" y="4295775"/>
            <a:ext cx="4481943" cy="158995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7AA99D69-CF92-0A55-C4E6-941BDA4E3CE1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687293" y="4295775"/>
            <a:ext cx="4481943" cy="158995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1468D950-8439-92C9-4939-25622E3C9AB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177C5680-06B2-A2EB-07E6-23A4247D984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539811"/>
      </p:ext>
    </p:extLst>
  </p:cSld>
  <p:clrMapOvr>
    <a:masterClrMapping/>
  </p:clrMapOvr>
  <p:transition spd="med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9CF6-0B6A-666C-F6BF-E000F8E3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613" y="530771"/>
            <a:ext cx="9408737" cy="1325563"/>
          </a:xfrm>
        </p:spPr>
        <p:txBody>
          <a:bodyPr/>
          <a:lstStyle>
            <a:lvl1pPr>
              <a:defRPr lang="en-US" sz="4800" b="1" i="0" kern="1200" spc="100" baseline="0" dirty="0">
                <a:solidFill>
                  <a:srgbClr val="000000"/>
                </a:solidFill>
                <a:latin typeface="Franklin Gothic Demi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AutoShape 2">
            <a:extLst>
              <a:ext uri="{FF2B5EF4-FFF2-40B4-BE49-F238E27FC236}">
                <a16:creationId xmlns:a16="http://schemas.microsoft.com/office/drawing/2014/main" id="{D5C134F0-E3AE-F0B0-DFAE-3B0CF08238B0}"/>
              </a:ext>
            </a:extLst>
          </p:cNvPr>
          <p:cNvSpPr/>
          <p:nvPr userDrawn="1"/>
        </p:nvSpPr>
        <p:spPr>
          <a:xfrm flipV="1">
            <a:off x="1016000" y="1600200"/>
            <a:ext cx="11176000" cy="16193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DA5BDA3B-C388-4F7C-BF4F-31E6E7D5F6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93B8269A-E9E1-A247-32DA-F199DE716F3F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88850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>
            <a:extLst>
              <a:ext uri="{FF2B5EF4-FFF2-40B4-BE49-F238E27FC236}">
                <a16:creationId xmlns:a16="http://schemas.microsoft.com/office/drawing/2014/main" id="{10F53677-22E5-9833-BD95-896FF62A0A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5400000">
            <a:off x="10071327" y="476509"/>
            <a:ext cx="2820435" cy="1410218"/>
          </a:xfrm>
          <a:prstGeom prst="rect">
            <a:avLst/>
          </a:prstGeom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5B03DC80-B99F-DFF5-6C52-6814E86203B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16200000">
            <a:off x="-400599" y="5642751"/>
            <a:ext cx="1600201" cy="800100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E5E9D9B-7627-0338-1414-07936314998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5" name="Slide Number Placeholder 11">
            <a:extLst>
              <a:ext uri="{FF2B5EF4-FFF2-40B4-BE49-F238E27FC236}">
                <a16:creationId xmlns:a16="http://schemas.microsoft.com/office/drawing/2014/main" id="{9A685E08-0609-85BC-88E1-3BB86395267F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761426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890012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1AC0F-E400-7F04-9A08-971C7D206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13519"/>
            <a:ext cx="5537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15318-96BC-7361-E02B-E34A6673A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5372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97007-C58A-0135-7CF6-ECBE2C1FD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7A39D-C97D-4A34-A57D-B89DE6EB26B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E5ACA7-B12B-7759-0FC9-6FAE9C099E69}"/>
              </a:ext>
            </a:extLst>
          </p:cNvPr>
          <p:cNvSpPr/>
          <p:nvPr userDrawn="1"/>
        </p:nvSpPr>
        <p:spPr>
          <a:xfrm>
            <a:off x="6654800" y="0"/>
            <a:ext cx="5537200" cy="6858000"/>
          </a:xfrm>
          <a:prstGeom prst="rect">
            <a:avLst/>
          </a:prstGeom>
          <a:solidFill>
            <a:srgbClr val="009ADA"/>
          </a:solidFill>
          <a:ln>
            <a:solidFill>
              <a:srgbClr val="009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751F003-04E4-3DBD-CD02-4B8B88A70439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6941127" y="2057400"/>
            <a:ext cx="5001490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8C287EA1-1311-5FB5-3CF6-851994C97153}"/>
              </a:ext>
            </a:extLst>
          </p:cNvPr>
          <p:cNvSpPr/>
          <p:nvPr userDrawn="1"/>
        </p:nvSpPr>
        <p:spPr>
          <a:xfrm flipV="1">
            <a:off x="711200" y="1748118"/>
            <a:ext cx="5913717" cy="4481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9AA5A7B-B3C3-E4D3-AA2D-8AFA325A19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9344" y="6307224"/>
            <a:ext cx="1593273" cy="414251"/>
          </a:xfrm>
          <a:prstGeom prst="rect">
            <a:avLst/>
          </a:prstGeom>
        </p:spPr>
      </p:pic>
      <p:sp>
        <p:nvSpPr>
          <p:cNvPr id="11" name="Slide Number Placeholder 11">
            <a:extLst>
              <a:ext uri="{FF2B5EF4-FFF2-40B4-BE49-F238E27FC236}">
                <a16:creationId xmlns:a16="http://schemas.microsoft.com/office/drawing/2014/main" id="{171FE8B9-AAB4-9A6C-B0F1-59B13998D85B}"/>
              </a:ext>
            </a:extLst>
          </p:cNvPr>
          <p:cNvSpPr txBox="1">
            <a:spLocks/>
          </p:cNvSpPr>
          <p:nvPr userDrawn="1"/>
        </p:nvSpPr>
        <p:spPr>
          <a:xfrm>
            <a:off x="539749" y="6425401"/>
            <a:ext cx="5032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633782"/>
      </p:ext>
    </p:extLst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2E5ACA7-B12B-7759-0FC9-6FAE9C099E69}"/>
              </a:ext>
            </a:extLst>
          </p:cNvPr>
          <p:cNvSpPr/>
          <p:nvPr userDrawn="1"/>
        </p:nvSpPr>
        <p:spPr>
          <a:xfrm>
            <a:off x="0" y="0"/>
            <a:ext cx="3581400" cy="6858000"/>
          </a:xfrm>
          <a:prstGeom prst="rect">
            <a:avLst/>
          </a:prstGeom>
          <a:solidFill>
            <a:srgbClr val="009ADA"/>
          </a:solidFill>
          <a:ln>
            <a:solidFill>
              <a:srgbClr val="009A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11AC0F-E400-7F04-9A08-971C7D206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6871" y="136525"/>
            <a:ext cx="5537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15318-96BC-7361-E02B-E34A6673A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925454" y="2031040"/>
            <a:ext cx="801716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9AA5A7B-B3C3-E4D3-AA2D-8AFA325A19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9344" y="6307224"/>
            <a:ext cx="1593273" cy="414251"/>
          </a:xfrm>
          <a:prstGeom prst="rect">
            <a:avLst/>
          </a:prstGeom>
        </p:spPr>
      </p:pic>
      <p:sp>
        <p:nvSpPr>
          <p:cNvPr id="11" name="Slide Number Placeholder 11">
            <a:extLst>
              <a:ext uri="{FF2B5EF4-FFF2-40B4-BE49-F238E27FC236}">
                <a16:creationId xmlns:a16="http://schemas.microsoft.com/office/drawing/2014/main" id="{266A8A8B-B222-2E6D-5B6C-2D3E4415E144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276512" y="6425401"/>
            <a:ext cx="503239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27146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115318-96BC-7361-E02B-E34A6673A8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54268" y="4854804"/>
            <a:ext cx="2118245" cy="612742"/>
          </a:xfrm>
        </p:spPr>
        <p:txBody>
          <a:bodyPr/>
          <a:lstStyle>
            <a:lvl1pPr marL="0" indent="0">
              <a:buNone/>
              <a:defRPr sz="16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11AC0F-E400-7F04-9A08-971C7D2063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13519"/>
            <a:ext cx="9548550" cy="1600200"/>
          </a:xfrm>
        </p:spPr>
        <p:txBody>
          <a:bodyPr anchor="b"/>
          <a:lstStyle>
            <a:lvl1pPr>
              <a:defRPr lang="en-US" sz="5334" b="1" kern="1200" spc="100" dirty="0">
                <a:solidFill>
                  <a:srgbClr val="000000"/>
                </a:solidFill>
                <a:latin typeface="Franklin Gothic Demi"/>
                <a:ea typeface="+mj-ea"/>
                <a:cs typeface="+mj-cs"/>
              </a:defRPr>
            </a:lvl1pPr>
          </a:lstStyle>
          <a:p>
            <a:r>
              <a:rPr lang="en-US" dirty="0"/>
              <a:t>The team</a:t>
            </a:r>
          </a:p>
        </p:txBody>
      </p:sp>
      <p:sp>
        <p:nvSpPr>
          <p:cNvPr id="10" name="AutoShape 2">
            <a:extLst>
              <a:ext uri="{FF2B5EF4-FFF2-40B4-BE49-F238E27FC236}">
                <a16:creationId xmlns:a16="http://schemas.microsoft.com/office/drawing/2014/main" id="{8C287EA1-1311-5FB5-3CF6-851994C97153}"/>
              </a:ext>
            </a:extLst>
          </p:cNvPr>
          <p:cNvSpPr/>
          <p:nvPr userDrawn="1"/>
        </p:nvSpPr>
        <p:spPr>
          <a:xfrm flipV="1">
            <a:off x="711200" y="1748118"/>
            <a:ext cx="5913717" cy="4481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72D4BAD9-30B8-5443-AEC0-AA6A492F5CD7}"/>
              </a:ext>
            </a:extLst>
          </p:cNvPr>
          <p:cNvSpPr txBox="1">
            <a:spLocks/>
          </p:cNvSpPr>
          <p:nvPr userDrawn="1"/>
        </p:nvSpPr>
        <p:spPr>
          <a:xfrm>
            <a:off x="762000" y="582937"/>
            <a:ext cx="7532277" cy="61086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914446"/>
            <a:endParaRPr lang="en-US" sz="5334" dirty="0">
              <a:solidFill>
                <a:schemeClr val="tx1"/>
              </a:solidFill>
              <a:latin typeface="Franklin Gothic Demi"/>
            </a:endParaRPr>
          </a:p>
        </p:txBody>
      </p:sp>
      <p:pic>
        <p:nvPicPr>
          <p:cNvPr id="24" name="Picture 3">
            <a:extLst>
              <a:ext uri="{FF2B5EF4-FFF2-40B4-BE49-F238E27FC236}">
                <a16:creationId xmlns:a16="http://schemas.microsoft.com/office/drawing/2014/main" id="{6152C2E1-BD75-3EE4-5D69-61268D3DC1D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5400000">
            <a:off x="10071327" y="476509"/>
            <a:ext cx="2820435" cy="1410218"/>
          </a:xfrm>
          <a:prstGeom prst="rect">
            <a:avLst/>
          </a:prstGeom>
        </p:spPr>
      </p:pic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BD141B29-6AB9-D83E-6920-16F6177763F0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3668058" y="4854804"/>
            <a:ext cx="2118245" cy="612742"/>
          </a:xfrm>
        </p:spPr>
        <p:txBody>
          <a:bodyPr/>
          <a:lstStyle>
            <a:lvl1pPr marL="0" indent="0">
              <a:buNone/>
              <a:defRPr sz="16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088B027B-E4CD-E084-9DD8-60401E35514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362293" y="4854804"/>
            <a:ext cx="2118245" cy="612742"/>
          </a:xfrm>
        </p:spPr>
        <p:txBody>
          <a:bodyPr/>
          <a:lstStyle>
            <a:lvl1pPr marL="0" indent="0">
              <a:buNone/>
              <a:defRPr sz="16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14FA69B1-0BE7-9AF6-5BD6-D2D07A459B17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119485" y="4854804"/>
            <a:ext cx="2118245" cy="612742"/>
          </a:xfrm>
        </p:spPr>
        <p:txBody>
          <a:bodyPr/>
          <a:lstStyle>
            <a:lvl1pPr marL="0" indent="0">
              <a:buNone/>
              <a:defRPr sz="1600" b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0" name="Picture 3">
            <a:extLst>
              <a:ext uri="{FF2B5EF4-FFF2-40B4-BE49-F238E27FC236}">
                <a16:creationId xmlns:a16="http://schemas.microsoft.com/office/drawing/2014/main" id="{7B9EEA63-8777-140A-BF49-3BDB52E0AC5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 rot="16200000">
            <a:off x="-400599" y="5642751"/>
            <a:ext cx="1600201" cy="800100"/>
          </a:xfrm>
          <a:prstGeom prst="rect">
            <a:avLst/>
          </a:prstGeom>
        </p:spPr>
      </p:pic>
      <p:pic>
        <p:nvPicPr>
          <p:cNvPr id="31" name="Picture 30" descr="Logo&#10;&#10;Description automatically generated">
            <a:extLst>
              <a:ext uri="{FF2B5EF4-FFF2-40B4-BE49-F238E27FC236}">
                <a16:creationId xmlns:a16="http://schemas.microsoft.com/office/drawing/2014/main" id="{7CAA68BB-9F33-9B9D-123D-C6985301119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8" name="Picture Placeholder 47">
            <a:extLst>
              <a:ext uri="{FF2B5EF4-FFF2-40B4-BE49-F238E27FC236}">
                <a16:creationId xmlns:a16="http://schemas.microsoft.com/office/drawing/2014/main" id="{718CE8B7-4C7C-667D-F2FA-8864C4F79ADE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73823" y="2812473"/>
            <a:ext cx="2118245" cy="1981212"/>
          </a:xfrm>
          <a:prstGeom prst="rect">
            <a:avLst/>
          </a:prstGeom>
          <a:solidFill>
            <a:srgbClr val="CCD1DB"/>
          </a:solidFill>
        </p:spPr>
        <p:txBody>
          <a:bodyPr wrap="square" lIns="0" tIns="360000" rIns="503998">
            <a:noAutofit/>
          </a:bodyPr>
          <a:lstStyle>
            <a:lvl1pPr algn="r">
              <a:defRPr sz="1200" b="0" i="0">
                <a:solidFill>
                  <a:srgbClr val="33415C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Drag your image here</a:t>
            </a:r>
          </a:p>
        </p:txBody>
      </p:sp>
      <p:sp>
        <p:nvSpPr>
          <p:cNvPr id="9" name="Picture Placeholder 47">
            <a:extLst>
              <a:ext uri="{FF2B5EF4-FFF2-40B4-BE49-F238E27FC236}">
                <a16:creationId xmlns:a16="http://schemas.microsoft.com/office/drawing/2014/main" id="{E96CDA21-CB29-17E1-6909-1D66C81E791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675463" y="2812473"/>
            <a:ext cx="2118245" cy="1981212"/>
          </a:xfrm>
          <a:prstGeom prst="rect">
            <a:avLst/>
          </a:prstGeom>
          <a:solidFill>
            <a:srgbClr val="CCD1DB"/>
          </a:solidFill>
        </p:spPr>
        <p:txBody>
          <a:bodyPr wrap="square" lIns="0" tIns="360000" rIns="503998">
            <a:noAutofit/>
          </a:bodyPr>
          <a:lstStyle>
            <a:lvl1pPr algn="r">
              <a:defRPr sz="1200" b="0" i="0">
                <a:solidFill>
                  <a:srgbClr val="33415C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Drag your image here</a:t>
            </a:r>
          </a:p>
        </p:txBody>
      </p:sp>
      <p:sp>
        <p:nvSpPr>
          <p:cNvPr id="11" name="Picture Placeholder 47">
            <a:extLst>
              <a:ext uri="{FF2B5EF4-FFF2-40B4-BE49-F238E27FC236}">
                <a16:creationId xmlns:a16="http://schemas.microsoft.com/office/drawing/2014/main" id="{E8676954-74C9-15E0-7445-8E7ADF64EE0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363247" y="2812473"/>
            <a:ext cx="2118245" cy="1981212"/>
          </a:xfrm>
          <a:prstGeom prst="rect">
            <a:avLst/>
          </a:prstGeom>
          <a:solidFill>
            <a:srgbClr val="CCD1DB"/>
          </a:solidFill>
        </p:spPr>
        <p:txBody>
          <a:bodyPr wrap="square" lIns="0" tIns="360000" rIns="503998">
            <a:noAutofit/>
          </a:bodyPr>
          <a:lstStyle>
            <a:lvl1pPr algn="r">
              <a:defRPr sz="1200" b="0" i="0">
                <a:solidFill>
                  <a:srgbClr val="33415C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Drag your image here</a:t>
            </a:r>
          </a:p>
        </p:txBody>
      </p:sp>
      <p:sp>
        <p:nvSpPr>
          <p:cNvPr id="12" name="Picture Placeholder 47">
            <a:extLst>
              <a:ext uri="{FF2B5EF4-FFF2-40B4-BE49-F238E27FC236}">
                <a16:creationId xmlns:a16="http://schemas.microsoft.com/office/drawing/2014/main" id="{F63F38DB-C2A2-64C9-5392-CA70C075864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092599" y="2812473"/>
            <a:ext cx="2118245" cy="1981212"/>
          </a:xfrm>
          <a:prstGeom prst="rect">
            <a:avLst/>
          </a:prstGeom>
          <a:solidFill>
            <a:srgbClr val="CCD1DB"/>
          </a:solidFill>
        </p:spPr>
        <p:txBody>
          <a:bodyPr wrap="square" lIns="0" tIns="360000" rIns="503998">
            <a:noAutofit/>
          </a:bodyPr>
          <a:lstStyle>
            <a:lvl1pPr algn="r">
              <a:defRPr sz="1200" b="0" i="0">
                <a:solidFill>
                  <a:srgbClr val="33415C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Drag your image here</a:t>
            </a:r>
          </a:p>
        </p:txBody>
      </p:sp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1F21142A-F556-A819-7CBF-C74DB4DD174B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969245" y="642540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746616"/>
      </p:ext>
    </p:extLst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0F0C925-7911-EA5C-8D61-3FB1E7EC89BA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451751" y="3429805"/>
            <a:ext cx="3164912" cy="1945753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EF47EE40-46D3-07D0-5140-9FF0C594332A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4932692" y="3429807"/>
            <a:ext cx="3164912" cy="1945753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9A259509-434B-1A83-93AC-36698A2C62B3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1330511" y="3443663"/>
            <a:ext cx="3164912" cy="1945753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rgbClr val="009ADA"/>
                </a:solidFill>
              </a:defRPr>
            </a:lvl1pPr>
            <a:lvl2pPr marL="0" indent="0">
              <a:buNone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20FE7-5B47-5755-637C-2E90B263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511" y="457200"/>
            <a:ext cx="9530977" cy="1600200"/>
          </a:xfrm>
        </p:spPr>
        <p:txBody>
          <a:bodyPr anchor="b"/>
          <a:lstStyle>
            <a:lvl1pPr algn="ctr">
              <a:defRPr lang="en-US" sz="5134" kern="1200" spc="100" smtClean="0">
                <a:solidFill>
                  <a:srgbClr val="000000"/>
                </a:solidFill>
                <a:latin typeface="Franklin Gothic Demi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BDF71A-2223-7960-BF8A-8C7E89A84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29511" y="5517362"/>
            <a:ext cx="3164912" cy="365125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AutoShape 22">
            <a:extLst>
              <a:ext uri="{FF2B5EF4-FFF2-40B4-BE49-F238E27FC236}">
                <a16:creationId xmlns:a16="http://schemas.microsoft.com/office/drawing/2014/main" id="{3F5B4085-8B89-9F81-07D6-31FF61C18B31}"/>
              </a:ext>
            </a:extLst>
          </p:cNvPr>
          <p:cNvSpPr/>
          <p:nvPr userDrawn="1"/>
        </p:nvSpPr>
        <p:spPr>
          <a:xfrm>
            <a:off x="0" y="3317585"/>
            <a:ext cx="12192000" cy="0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</p:sp>
      <p:pic>
        <p:nvPicPr>
          <p:cNvPr id="27" name="Picture 23">
            <a:extLst>
              <a:ext uri="{FF2B5EF4-FFF2-40B4-BE49-F238E27FC236}">
                <a16:creationId xmlns:a16="http://schemas.microsoft.com/office/drawing/2014/main" id="{7F3FCF2A-D1CA-81A9-A2F0-D7168733D9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5596715" y="0"/>
            <a:ext cx="998571" cy="499285"/>
          </a:xfrm>
          <a:prstGeom prst="rect">
            <a:avLst/>
          </a:prstGeom>
        </p:spPr>
      </p:pic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24BBF228-F8E1-9464-0F60-326BFD7F55B5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921057" y="5486463"/>
            <a:ext cx="3164912" cy="365125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52E5C2E6-96D7-1CC9-68D6-3F1378FCB265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444349" y="5490985"/>
            <a:ext cx="3164912" cy="365125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6F3F7DA5-277F-1396-EB80-F7DE961779D7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1330511" y="4743403"/>
            <a:ext cx="3164912" cy="365125"/>
          </a:xfrm>
        </p:spPr>
        <p:txBody>
          <a:bodyPr/>
          <a:lstStyle>
            <a:lvl1pPr marL="0" indent="0" algn="ctr">
              <a:buNone/>
              <a:defRPr lang="en-US" sz="4534" b="1" kern="1200" dirty="0" smtClean="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F14DC2AC-88C5-DD6E-0723-0AFB8E66B1FA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932879" y="4743403"/>
            <a:ext cx="3164912" cy="365125"/>
          </a:xfrm>
        </p:spPr>
        <p:txBody>
          <a:bodyPr/>
          <a:lstStyle>
            <a:lvl1pPr marL="0" indent="0" algn="ctr">
              <a:buNone/>
              <a:defRPr lang="en-US" sz="4534" b="1" kern="1200" dirty="0" smtClean="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%</a:t>
            </a:r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B298A6AE-5DD5-C4EA-F94E-86A5388BBF3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420429" y="4743403"/>
            <a:ext cx="3164912" cy="365125"/>
          </a:xfrm>
        </p:spPr>
        <p:txBody>
          <a:bodyPr/>
          <a:lstStyle>
            <a:lvl1pPr marL="0" indent="0" algn="ctr">
              <a:buNone/>
              <a:defRPr lang="en-US" sz="4534" b="1" kern="1200" dirty="0" smtClean="0">
                <a:solidFill>
                  <a:srgbClr val="000000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%</a:t>
            </a:r>
          </a:p>
        </p:txBody>
      </p:sp>
      <p:pic>
        <p:nvPicPr>
          <p:cNvPr id="34" name="Picture 33" descr="Logo&#10;&#10;Description automatically generated">
            <a:extLst>
              <a:ext uri="{FF2B5EF4-FFF2-40B4-BE49-F238E27FC236}">
                <a16:creationId xmlns:a16="http://schemas.microsoft.com/office/drawing/2014/main" id="{E6B81DC7-BFD5-856C-D58D-4C9441C4893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1BB656EB-DA01-3EA4-DDE4-FE5CC6F9702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539749" y="642540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366370"/>
      </p:ext>
    </p:extLst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FC0EA9-D96B-75DD-AAA4-EA96D72752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0F1B0725-83C4-8846-B9A2-02F6B18162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B4B9C571-B9D2-53E0-B063-437E71D7BA7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txBody>
          <a:bodyPr wrap="square" lIns="72000" tIns="72000">
            <a:noAutofit/>
          </a:bodyPr>
          <a:lstStyle>
            <a:lvl1pPr marL="0" indent="0">
              <a:buNone/>
              <a:defRPr sz="1600">
                <a:solidFill>
                  <a:sysClr val="windowText" lastClr="000000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GB" dirty="0"/>
              <a:t>Click on frame and insert picture using the Insert tab, Pictures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7132D7B-D389-6411-359F-A26067A97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2422799" y="1980000"/>
            <a:ext cx="7700255" cy="997196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defRPr>
            </a:lvl1pPr>
          </a:lstStyle>
          <a:p>
            <a:r>
              <a:rPr lang="en-GB" noProof="0" dirty="0"/>
              <a:t>Click to add title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0EE1333-A07D-F150-F811-2549F2A5A8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white">
          <a:xfrm>
            <a:off x="540000" y="1980000"/>
            <a:ext cx="1702800" cy="10368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buNone/>
              <a:defRPr sz="7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defRPr>
            </a:lvl1pPr>
            <a:lvl2pPr marL="180000" indent="0">
              <a:buNone/>
              <a:defRPr sz="7200"/>
            </a:lvl2pPr>
          </a:lstStyle>
          <a:p>
            <a:pPr lvl="0"/>
            <a:r>
              <a:rPr lang="en-GB" dirty="0"/>
              <a:t>0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EC3847A4-7F0C-6334-EDC0-AD94CCBB8D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445922"/>
      </p:ext>
    </p:extLst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sub with 3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6F069-8339-CC44-8B88-FFF75B28D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525" y="828000"/>
            <a:ext cx="10515599" cy="4985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Franklin Gothic Demi" panose="020B0703020102020204" pitchFamily="34" charset="0"/>
              </a:defRPr>
            </a:lvl1pPr>
          </a:lstStyle>
          <a:p>
            <a:r>
              <a:rPr lang="en-US" dirty="0"/>
              <a:t>Large headline option</a:t>
            </a:r>
            <a:endParaRPr lang="en-US" noProof="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B89CC2-98BD-564D-8F71-8DC61A3A8866}"/>
              </a:ext>
            </a:extLst>
          </p:cNvPr>
          <p:cNvCxnSpPr>
            <a:cxnSpLocks/>
          </p:cNvCxnSpPr>
          <p:nvPr userDrawn="1"/>
        </p:nvCxnSpPr>
        <p:spPr>
          <a:xfrm>
            <a:off x="517525" y="1446183"/>
            <a:ext cx="11153775" cy="0"/>
          </a:xfrm>
          <a:prstGeom prst="line">
            <a:avLst/>
          </a:prstGeom>
          <a:ln>
            <a:solidFill>
              <a:srgbClr val="009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1984D4C4-BEA1-7A77-DE69-2E202B378E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7525" y="2584449"/>
            <a:ext cx="3613150" cy="3303731"/>
          </a:xfrm>
          <a:prstGeom prst="rect">
            <a:avLst/>
          </a:prstGeom>
        </p:spPr>
        <p:txBody>
          <a:bodyPr rIns="180000"/>
          <a:lstStyle>
            <a:lvl1pPr>
              <a:lnSpc>
                <a:spcPct val="120000"/>
              </a:lnSpc>
              <a:defRPr sz="12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, </a:t>
            </a:r>
            <a:r>
              <a:rPr lang="en-US" noProof="0" dirty="0" err="1"/>
              <a:t>quis</a:t>
            </a:r>
            <a:r>
              <a:rPr lang="en-US" noProof="0" dirty="0"/>
              <a:t> </a:t>
            </a:r>
            <a:r>
              <a:rPr lang="en-US" noProof="0" dirty="0" err="1"/>
              <a:t>nostrud</a:t>
            </a:r>
            <a:r>
              <a:rPr lang="en-US" noProof="0" dirty="0"/>
              <a:t> exercitation </a:t>
            </a:r>
            <a:r>
              <a:rPr lang="en-US" noProof="0" dirty="0" err="1"/>
              <a:t>ullamco</a:t>
            </a:r>
            <a:r>
              <a:rPr lang="en-US" noProof="0" dirty="0"/>
              <a:t> </a:t>
            </a:r>
            <a:r>
              <a:rPr lang="en-US" noProof="0" dirty="0" err="1"/>
              <a:t>laboris</a:t>
            </a:r>
            <a:r>
              <a:rPr lang="en-US" noProof="0" dirty="0"/>
              <a:t> nisi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aliquip</a:t>
            </a:r>
            <a:r>
              <a:rPr lang="en-US" noProof="0" dirty="0"/>
              <a:t> ex </a:t>
            </a:r>
            <a:r>
              <a:rPr lang="en-US" noProof="0" dirty="0" err="1"/>
              <a:t>ea</a:t>
            </a:r>
            <a:r>
              <a:rPr lang="en-US" noProof="0" dirty="0"/>
              <a:t> </a:t>
            </a:r>
            <a:r>
              <a:rPr lang="en-US" noProof="0" dirty="0" err="1"/>
              <a:t>commodo</a:t>
            </a:r>
            <a:r>
              <a:rPr lang="en-US" noProof="0" dirty="0"/>
              <a:t> </a:t>
            </a:r>
            <a:r>
              <a:rPr lang="en-US" noProof="0" dirty="0" err="1"/>
              <a:t>consequat</a:t>
            </a:r>
            <a:r>
              <a:rPr lang="en-US" noProof="0" dirty="0"/>
              <a:t>. Duis </a:t>
            </a:r>
            <a:r>
              <a:rPr lang="en-US" noProof="0" dirty="0" err="1"/>
              <a:t>aute</a:t>
            </a:r>
            <a:r>
              <a:rPr lang="en-US" noProof="0" dirty="0"/>
              <a:t> </a:t>
            </a:r>
            <a:r>
              <a:rPr lang="en-US" noProof="0" dirty="0" err="1"/>
              <a:t>irure</a:t>
            </a:r>
            <a:r>
              <a:rPr lang="en-US" noProof="0" dirty="0"/>
              <a:t> dolor in.</a:t>
            </a:r>
          </a:p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.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labore.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7D1A7874-1ED0-F9D4-D49B-C5AA4AAE316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95775" y="2584449"/>
            <a:ext cx="3603625" cy="3303731"/>
          </a:xfrm>
          <a:prstGeom prst="rect">
            <a:avLst/>
          </a:prstGeom>
        </p:spPr>
        <p:txBody>
          <a:bodyPr rIns="180000"/>
          <a:lstStyle>
            <a:lvl1pPr>
              <a:lnSpc>
                <a:spcPct val="120000"/>
              </a:lnSpc>
              <a:defRPr sz="12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, </a:t>
            </a:r>
            <a:r>
              <a:rPr lang="en-US" noProof="0" dirty="0" err="1"/>
              <a:t>quis</a:t>
            </a:r>
            <a:r>
              <a:rPr lang="en-US" noProof="0" dirty="0"/>
              <a:t> </a:t>
            </a:r>
            <a:r>
              <a:rPr lang="en-US" noProof="0" dirty="0" err="1"/>
              <a:t>nostrud</a:t>
            </a:r>
            <a:r>
              <a:rPr lang="en-US" noProof="0" dirty="0"/>
              <a:t> exercitation </a:t>
            </a:r>
            <a:r>
              <a:rPr lang="en-US" noProof="0" dirty="0" err="1"/>
              <a:t>ullamco</a:t>
            </a:r>
            <a:r>
              <a:rPr lang="en-US" noProof="0" dirty="0"/>
              <a:t> </a:t>
            </a:r>
            <a:r>
              <a:rPr lang="en-US" noProof="0" dirty="0" err="1"/>
              <a:t>laboris</a:t>
            </a:r>
            <a:r>
              <a:rPr lang="en-US" noProof="0" dirty="0"/>
              <a:t> nisi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aliquip</a:t>
            </a:r>
            <a:r>
              <a:rPr lang="en-US" noProof="0" dirty="0"/>
              <a:t> ex </a:t>
            </a:r>
            <a:r>
              <a:rPr lang="en-US" noProof="0" dirty="0" err="1"/>
              <a:t>ea</a:t>
            </a:r>
            <a:r>
              <a:rPr lang="en-US" noProof="0" dirty="0"/>
              <a:t> </a:t>
            </a:r>
            <a:r>
              <a:rPr lang="en-US" noProof="0" dirty="0" err="1"/>
              <a:t>commodo</a:t>
            </a:r>
            <a:r>
              <a:rPr lang="en-US" noProof="0" dirty="0"/>
              <a:t> </a:t>
            </a:r>
            <a:r>
              <a:rPr lang="en-US" noProof="0" dirty="0" err="1"/>
              <a:t>consequat</a:t>
            </a:r>
            <a:r>
              <a:rPr lang="en-US" noProof="0" dirty="0"/>
              <a:t>. Duis </a:t>
            </a:r>
            <a:r>
              <a:rPr lang="en-US" noProof="0" dirty="0" err="1"/>
              <a:t>aute</a:t>
            </a:r>
            <a:r>
              <a:rPr lang="en-US" noProof="0" dirty="0"/>
              <a:t> </a:t>
            </a:r>
            <a:r>
              <a:rPr lang="en-US" noProof="0" dirty="0" err="1"/>
              <a:t>irure</a:t>
            </a:r>
            <a:r>
              <a:rPr lang="en-US" noProof="0" dirty="0"/>
              <a:t> dolor in.</a:t>
            </a:r>
          </a:p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.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labore.</a:t>
            </a:r>
          </a:p>
        </p:txBody>
      </p:sp>
      <p:sp>
        <p:nvSpPr>
          <p:cNvPr id="8" name="Text Placeholder 15">
            <a:extLst>
              <a:ext uri="{FF2B5EF4-FFF2-40B4-BE49-F238E27FC236}">
                <a16:creationId xmlns:a16="http://schemas.microsoft.com/office/drawing/2014/main" id="{2BCB5FDB-BD22-46FD-4FCF-0C01C4EF5E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58151" y="2584449"/>
            <a:ext cx="3613150" cy="3303731"/>
          </a:xfrm>
          <a:prstGeom prst="rect">
            <a:avLst/>
          </a:prstGeom>
        </p:spPr>
        <p:txBody>
          <a:bodyPr rIns="180000"/>
          <a:lstStyle>
            <a:lvl1pPr>
              <a:lnSpc>
                <a:spcPct val="120000"/>
              </a:lnSpc>
              <a:defRPr sz="12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, </a:t>
            </a:r>
            <a:r>
              <a:rPr lang="en-US" noProof="0" dirty="0" err="1"/>
              <a:t>quis</a:t>
            </a:r>
            <a:r>
              <a:rPr lang="en-US" noProof="0" dirty="0"/>
              <a:t> </a:t>
            </a:r>
            <a:r>
              <a:rPr lang="en-US" noProof="0" dirty="0" err="1"/>
              <a:t>nostrud</a:t>
            </a:r>
            <a:r>
              <a:rPr lang="en-US" noProof="0" dirty="0"/>
              <a:t> exercitation </a:t>
            </a:r>
            <a:r>
              <a:rPr lang="en-US" noProof="0" dirty="0" err="1"/>
              <a:t>ullamco</a:t>
            </a:r>
            <a:r>
              <a:rPr lang="en-US" noProof="0" dirty="0"/>
              <a:t> </a:t>
            </a:r>
            <a:r>
              <a:rPr lang="en-US" noProof="0" dirty="0" err="1"/>
              <a:t>laboris</a:t>
            </a:r>
            <a:r>
              <a:rPr lang="en-US" noProof="0" dirty="0"/>
              <a:t> nisi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aliquip</a:t>
            </a:r>
            <a:r>
              <a:rPr lang="en-US" noProof="0" dirty="0"/>
              <a:t> ex </a:t>
            </a:r>
            <a:r>
              <a:rPr lang="en-US" noProof="0" dirty="0" err="1"/>
              <a:t>ea</a:t>
            </a:r>
            <a:r>
              <a:rPr lang="en-US" noProof="0" dirty="0"/>
              <a:t> </a:t>
            </a:r>
            <a:r>
              <a:rPr lang="en-US" noProof="0" dirty="0" err="1"/>
              <a:t>commodo</a:t>
            </a:r>
            <a:r>
              <a:rPr lang="en-US" noProof="0" dirty="0"/>
              <a:t> </a:t>
            </a:r>
            <a:r>
              <a:rPr lang="en-US" noProof="0" dirty="0" err="1"/>
              <a:t>consequat</a:t>
            </a:r>
            <a:r>
              <a:rPr lang="en-US" noProof="0" dirty="0"/>
              <a:t>. Duis </a:t>
            </a:r>
            <a:r>
              <a:rPr lang="en-US" noProof="0" dirty="0" err="1"/>
              <a:t>aute</a:t>
            </a:r>
            <a:r>
              <a:rPr lang="en-US" noProof="0" dirty="0"/>
              <a:t> </a:t>
            </a:r>
            <a:r>
              <a:rPr lang="en-US" noProof="0" dirty="0" err="1"/>
              <a:t>irure</a:t>
            </a:r>
            <a:r>
              <a:rPr lang="en-US" noProof="0" dirty="0"/>
              <a:t> dolor in.</a:t>
            </a:r>
          </a:p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. 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labore.</a:t>
            </a:r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044B7428-19BA-39AD-9990-2CC2D3E78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525" y="1541275"/>
            <a:ext cx="7540626" cy="92358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>
              <a:buNone/>
              <a:defRPr sz="2000">
                <a:latin typeface="Franklin Gothic Book" panose="020B0503020102020204" pitchFamily="34" charset="0"/>
              </a:defRPr>
            </a:lvl1pPr>
            <a:lvl2pPr marL="358775" indent="-228600">
              <a:defRPr sz="1800">
                <a:latin typeface="Franklin Gothic Book" panose="020B050302010202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F3CDAAB-63C7-0EE8-13D6-670C910917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74C153E4-7134-8EFC-1659-20CFA404E6F6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539749" y="642540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0064509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07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AA7ACD4B-673F-AD3E-B420-AC0F1F6528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525" y="1322216"/>
            <a:ext cx="4556125" cy="747897"/>
          </a:xfrm>
          <a:prstGeom prst="rect">
            <a:avLst/>
          </a:prstGeom>
        </p:spPr>
        <p:txBody>
          <a:bodyPr/>
          <a:lstStyle>
            <a:lvl1pPr>
              <a:defRPr sz="5400" spc="-80" baseline="0">
                <a:latin typeface="Franklin Gothic Demi" panose="020B0703020102020204" pitchFamily="34" charset="0"/>
              </a:defRPr>
            </a:lvl1pPr>
          </a:lstStyle>
          <a:p>
            <a:r>
              <a:rPr lang="en-US" noProof="0" dirty="0"/>
              <a:t>Contents</a:t>
            </a:r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46971EFE-74EE-CF7B-3918-5CEDC54AAF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45879" y="1500779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4B7442B7-6C14-B54E-E644-17C2D3CD92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5879" y="2126944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7382B5C-92BA-9F8B-15F6-FB980ABA26A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45879" y="2753110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A558BF48-03D9-ED46-5E26-43CCE04829B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45879" y="3379275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172D5E42-45F6-CA9A-CF8B-80400C9916C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45879" y="4005440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4CEC35-30FD-5AE2-AA1D-38DD7339FC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5879" y="4631605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52B22E3-4A75-3885-208E-337010300B1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45879" y="5257771"/>
            <a:ext cx="4552949" cy="28103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b="0" i="0" u="none" baseline="0"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Chapter title to go here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CB26F732-0E84-577F-EC51-33B1A4203E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820400" y="1381511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EAE15B97-0E5C-7DC2-1A5B-56449930BA7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820400" y="2007676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8BE34871-46D7-310D-706E-4ECDDFEA4B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0820400" y="2633842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B934D458-04CC-01AA-CBF7-C864F63453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0820400" y="3260007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F933B519-B131-EC18-F12E-F7012D639B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820400" y="3886172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78CED6A9-2F27-BC12-D415-7CA613BAED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820400" y="4512337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7B41D3F9-18A7-64DA-6EB7-B94C58903E1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20400" y="5138503"/>
            <a:ext cx="850900" cy="499689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3200" b="1" i="0" u="none" baseline="0">
                <a:solidFill>
                  <a:srgbClr val="009ADA"/>
                </a:solidFill>
                <a:uFill>
                  <a:solidFill>
                    <a:schemeClr val="accent1"/>
                  </a:solidFill>
                </a:uFill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00</a:t>
            </a:r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6B06C16F-CDF5-245D-E6E1-5496771CE5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76677"/>
      </p:ext>
    </p:extLst>
  </p:cSld>
  <p:clrMapOvr>
    <a:masterClrMapping/>
  </p:clrMapOvr>
  <p:transition spd="med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2 col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2E102B35-8AFB-F946-A09E-C083F79AAC9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542040" y="1"/>
            <a:ext cx="5649960" cy="6857999"/>
          </a:xfrm>
          <a:prstGeom prst="rect">
            <a:avLst/>
          </a:prstGeom>
          <a:solidFill>
            <a:srgbClr val="CCD1DB"/>
          </a:solidFill>
        </p:spPr>
        <p:txBody>
          <a:bodyPr wrap="square" lIns="0" tIns="360000" rIns="503998">
            <a:noAutofit/>
          </a:bodyPr>
          <a:lstStyle>
            <a:lvl1pPr algn="r">
              <a:defRPr sz="1200" b="0" i="0">
                <a:solidFill>
                  <a:srgbClr val="33415C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Drag your image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36F069-8339-CC44-8B88-FFF75B28D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525" y="850302"/>
            <a:ext cx="5129262" cy="443198"/>
          </a:xfrm>
        </p:spPr>
        <p:txBody>
          <a:bodyPr wrap="square">
            <a:spAutoFit/>
          </a:bodyPr>
          <a:lstStyle>
            <a:lvl1pPr>
              <a:defRPr sz="3200" spc="-20" baseline="0">
                <a:latin typeface="Franklin Gothic Demi" panose="020B0703020102020204" pitchFamily="34" charset="0"/>
              </a:defRPr>
            </a:lvl1pPr>
          </a:lstStyle>
          <a:p>
            <a:r>
              <a:rPr lang="en-US" noProof="0" dirty="0"/>
              <a:t>Headline here over two lines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B89CC2-98BD-564D-8F71-8DC61A3A8866}"/>
              </a:ext>
            </a:extLst>
          </p:cNvPr>
          <p:cNvCxnSpPr>
            <a:cxnSpLocks/>
          </p:cNvCxnSpPr>
          <p:nvPr userDrawn="1"/>
        </p:nvCxnSpPr>
        <p:spPr>
          <a:xfrm>
            <a:off x="517525" y="1932076"/>
            <a:ext cx="5499100" cy="0"/>
          </a:xfrm>
          <a:prstGeom prst="line">
            <a:avLst/>
          </a:prstGeom>
          <a:ln>
            <a:solidFill>
              <a:srgbClr val="009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38D40CA-16B9-CE4F-98F1-61DB54BD12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525" y="391007"/>
            <a:ext cx="3252787" cy="214265"/>
          </a:xfrm>
          <a:prstGeom prst="rect">
            <a:avLst/>
          </a:prstGeom>
        </p:spPr>
        <p:txBody>
          <a:bodyPr/>
          <a:lstStyle>
            <a:lvl1pPr>
              <a:defRPr sz="1000" b="0" i="0" cap="all" spc="300" baseline="0"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01 Eyebrow text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128C666-93DC-3643-ACB6-D38D966B7D5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7526" y="2186315"/>
            <a:ext cx="5491164" cy="52065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Franklin Gothic Demi" panose="020B07030201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F5F194D-C148-EF4D-B565-5803854C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7525" y="2952000"/>
            <a:ext cx="2662238" cy="3185564"/>
          </a:xfrm>
          <a:prstGeom prst="rect">
            <a:avLst/>
          </a:prstGeom>
        </p:spPr>
        <p:txBody>
          <a:bodyPr rIns="180000"/>
          <a:lstStyle>
            <a:lvl1pPr>
              <a:lnSpc>
                <a:spcPct val="120000"/>
              </a:lnSpc>
              <a:defRPr sz="1200" b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, </a:t>
            </a:r>
            <a:r>
              <a:rPr lang="en-US" noProof="0" dirty="0" err="1"/>
              <a:t>quis</a:t>
            </a:r>
            <a:r>
              <a:rPr lang="en-US" noProof="0" dirty="0"/>
              <a:t> </a:t>
            </a:r>
            <a:r>
              <a:rPr lang="en-US" noProof="0" dirty="0" err="1"/>
              <a:t>nostrud</a:t>
            </a:r>
            <a:r>
              <a:rPr lang="en-US" noProof="0" dirty="0"/>
              <a:t> exercitation </a:t>
            </a:r>
            <a:r>
              <a:rPr lang="en-US" noProof="0" dirty="0" err="1"/>
              <a:t>ullamco</a:t>
            </a:r>
            <a:r>
              <a:rPr lang="en-US" noProof="0" dirty="0"/>
              <a:t> </a:t>
            </a:r>
            <a:r>
              <a:rPr lang="en-US" noProof="0" dirty="0" err="1"/>
              <a:t>laboris</a:t>
            </a:r>
            <a:r>
              <a:rPr lang="en-US" noProof="0" dirty="0"/>
              <a:t> nisi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aliquip</a:t>
            </a:r>
            <a:r>
              <a:rPr lang="en-US" noProof="0" dirty="0"/>
              <a:t> ex </a:t>
            </a:r>
            <a:r>
              <a:rPr lang="en-US" noProof="0" dirty="0" err="1"/>
              <a:t>ea</a:t>
            </a:r>
            <a:r>
              <a:rPr lang="en-US" noProof="0" dirty="0"/>
              <a:t> </a:t>
            </a:r>
            <a:r>
              <a:rPr lang="en-US" noProof="0" dirty="0" err="1"/>
              <a:t>commodo</a:t>
            </a:r>
            <a:r>
              <a:rPr lang="en-US" noProof="0" dirty="0"/>
              <a:t> </a:t>
            </a:r>
            <a:r>
              <a:rPr lang="en-US" noProof="0" dirty="0" err="1"/>
              <a:t>consequat</a:t>
            </a:r>
            <a:r>
              <a:rPr lang="en-US" noProof="0" dirty="0"/>
              <a:t>. Duis </a:t>
            </a:r>
            <a:r>
              <a:rPr lang="en-US" noProof="0" dirty="0" err="1"/>
              <a:t>aute</a:t>
            </a:r>
            <a:r>
              <a:rPr lang="en-US" noProof="0" dirty="0"/>
              <a:t> </a:t>
            </a:r>
            <a:r>
              <a:rPr lang="en-US" noProof="0" dirty="0" err="1"/>
              <a:t>irure</a:t>
            </a:r>
            <a:r>
              <a:rPr lang="en-US" noProof="0" dirty="0"/>
              <a:t> dolor in.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2A084267-36AA-274F-8352-D7B7F918FD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46451" y="2952000"/>
            <a:ext cx="2662238" cy="3185564"/>
          </a:xfrm>
          <a:prstGeom prst="rect">
            <a:avLst/>
          </a:prstGeom>
        </p:spPr>
        <p:txBody>
          <a:bodyPr rIns="180000"/>
          <a:lstStyle>
            <a:lvl1pPr>
              <a:lnSpc>
                <a:spcPct val="120000"/>
              </a:lnSpc>
              <a:defRPr sz="1200" b="0">
                <a:latin typeface="Franklin Gothic Book" panose="020B05030201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, </a:t>
            </a:r>
            <a:r>
              <a:rPr lang="en-US" noProof="0" dirty="0" err="1"/>
              <a:t>quis</a:t>
            </a:r>
            <a:r>
              <a:rPr lang="en-US" noProof="0" dirty="0"/>
              <a:t> </a:t>
            </a:r>
            <a:r>
              <a:rPr lang="en-US" noProof="0" dirty="0" err="1"/>
              <a:t>nostrud</a:t>
            </a:r>
            <a:r>
              <a:rPr lang="en-US" noProof="0" dirty="0"/>
              <a:t> exercitation </a:t>
            </a:r>
            <a:r>
              <a:rPr lang="en-US" noProof="0" dirty="0" err="1"/>
              <a:t>ullamco</a:t>
            </a:r>
            <a:r>
              <a:rPr lang="en-US" noProof="0" dirty="0"/>
              <a:t> </a:t>
            </a:r>
            <a:r>
              <a:rPr lang="en-US" noProof="0" dirty="0" err="1"/>
              <a:t>laboris</a:t>
            </a:r>
            <a:r>
              <a:rPr lang="en-US" noProof="0" dirty="0"/>
              <a:t> nisi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aliquip</a:t>
            </a:r>
            <a:r>
              <a:rPr lang="en-US" noProof="0" dirty="0"/>
              <a:t> ex </a:t>
            </a:r>
            <a:r>
              <a:rPr lang="en-US" noProof="0" dirty="0" err="1"/>
              <a:t>ea</a:t>
            </a:r>
            <a:r>
              <a:rPr lang="en-US" noProof="0" dirty="0"/>
              <a:t> </a:t>
            </a:r>
            <a:r>
              <a:rPr lang="en-US" noProof="0" dirty="0" err="1"/>
              <a:t>commodo</a:t>
            </a:r>
            <a:r>
              <a:rPr lang="en-US" noProof="0" dirty="0"/>
              <a:t> </a:t>
            </a:r>
            <a:r>
              <a:rPr lang="en-US" noProof="0" dirty="0" err="1"/>
              <a:t>consequat</a:t>
            </a:r>
            <a:r>
              <a:rPr lang="en-US" noProof="0" dirty="0"/>
              <a:t>. Duis </a:t>
            </a:r>
            <a:r>
              <a:rPr lang="en-US" noProof="0" dirty="0" err="1"/>
              <a:t>aute</a:t>
            </a:r>
            <a:r>
              <a:rPr lang="en-US" noProof="0" dirty="0"/>
              <a:t> </a:t>
            </a:r>
            <a:r>
              <a:rPr lang="en-US" noProof="0" dirty="0" err="1"/>
              <a:t>irure</a:t>
            </a:r>
            <a:r>
              <a:rPr lang="en-US" noProof="0" dirty="0"/>
              <a:t> dolor in.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8743811-6268-8D35-429F-295619E08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7217BE73-2538-E6A4-E400-20D431A77828}"/>
              </a:ext>
            </a:extLst>
          </p:cNvPr>
          <p:cNvSpPr txBox="1">
            <a:spLocks/>
          </p:cNvSpPr>
          <p:nvPr userDrawn="1"/>
        </p:nvSpPr>
        <p:spPr>
          <a:xfrm>
            <a:off x="539749" y="6425401"/>
            <a:ext cx="5032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5338543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07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ING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 hidden="1">
            <a:extLst>
              <a:ext uri="{FF2B5EF4-FFF2-40B4-BE49-F238E27FC236}">
                <a16:creationId xmlns:a16="http://schemas.microsoft.com/office/drawing/2014/main" id="{C56EA83F-3CC1-490C-B325-6AEA0F7D60B1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47CF41-4700-4C0D-801F-1B8DD72EDF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9" y="800100"/>
            <a:ext cx="8289461" cy="890588"/>
          </a:xfrm>
        </p:spPr>
        <p:txBody>
          <a:bodyPr/>
          <a:lstStyle>
            <a:lvl1pPr>
              <a:defRPr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999" y="1980000"/>
            <a:ext cx="5464800" cy="43380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Demi" panose="020B0703020102020204" pitchFamily="34" charset="0"/>
              </a:defRPr>
            </a:lvl1pPr>
            <a:lvl2pPr>
              <a:defRPr>
                <a:latin typeface="Franklin Gothic Demi" panose="020B0703020102020204" pitchFamily="34" charset="0"/>
              </a:defRPr>
            </a:lvl2pPr>
            <a:lvl3pPr>
              <a:defRPr>
                <a:latin typeface="Franklin Gothic Demi" panose="020B0703020102020204" pitchFamily="34" charset="0"/>
              </a:defRPr>
            </a:lvl3pPr>
            <a:lvl4pPr>
              <a:defRPr>
                <a:latin typeface="Franklin Gothic Demi" panose="020B0703020102020204" pitchFamily="34" charset="0"/>
              </a:defRPr>
            </a:lvl4pPr>
            <a:lvl5pPr>
              <a:defRPr>
                <a:latin typeface="Franklin Gothic Demi" panose="020B0703020102020204" pitchFamily="34" charset="0"/>
              </a:defRPr>
            </a:lvl5pPr>
            <a:lvl6pPr>
              <a:defRPr>
                <a:latin typeface="Franklin Gothic Demi" panose="020B0703020102020204" pitchFamily="34" charset="0"/>
              </a:defRPr>
            </a:lvl6pPr>
            <a:lvl7pPr>
              <a:defRPr>
                <a:latin typeface="Franklin Gothic Demi" panose="020B0703020102020204" pitchFamily="34" charset="0"/>
              </a:defRPr>
            </a:lvl7pPr>
            <a:lvl8pPr>
              <a:defRPr>
                <a:latin typeface="Franklin Gothic Demi" panose="020B0703020102020204" pitchFamily="34" charset="0"/>
              </a:defRPr>
            </a:lvl8pPr>
            <a:lvl9pPr>
              <a:defRPr>
                <a:latin typeface="Franklin Gothic Demi" panose="020B0703020102020204" pitchFamily="34" charset="0"/>
              </a:defRPr>
            </a:lvl9pPr>
          </a:lstStyle>
          <a:p>
            <a:pPr lvl="0"/>
            <a:r>
              <a:rPr lang="en-GB" noProof="0" dirty="0"/>
              <a:t>Click to add text                                                                            Enter &amp; TAB for next text level                                                      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86000" y="1980000"/>
            <a:ext cx="5464800" cy="43380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Demi" panose="020B0703020102020204" pitchFamily="34" charset="0"/>
              </a:defRPr>
            </a:lvl1pPr>
            <a:lvl2pPr>
              <a:defRPr>
                <a:latin typeface="Franklin Gothic Demi" panose="020B0703020102020204" pitchFamily="34" charset="0"/>
              </a:defRPr>
            </a:lvl2pPr>
            <a:lvl3pPr>
              <a:defRPr>
                <a:latin typeface="Franklin Gothic Demi" panose="020B0703020102020204" pitchFamily="34" charset="0"/>
              </a:defRPr>
            </a:lvl3pPr>
            <a:lvl4pPr>
              <a:defRPr>
                <a:latin typeface="Franklin Gothic Demi" panose="020B0703020102020204" pitchFamily="34" charset="0"/>
              </a:defRPr>
            </a:lvl4pPr>
            <a:lvl5pPr>
              <a:defRPr>
                <a:latin typeface="Franklin Gothic Demi" panose="020B0703020102020204" pitchFamily="34" charset="0"/>
              </a:defRPr>
            </a:lvl5pPr>
            <a:lvl6pPr>
              <a:defRPr>
                <a:latin typeface="Franklin Gothic Demi" panose="020B0703020102020204" pitchFamily="34" charset="0"/>
              </a:defRPr>
            </a:lvl6pPr>
            <a:lvl7pPr>
              <a:defRPr>
                <a:latin typeface="Franklin Gothic Demi" panose="020B0703020102020204" pitchFamily="34" charset="0"/>
              </a:defRPr>
            </a:lvl7pPr>
            <a:lvl8pPr>
              <a:defRPr>
                <a:latin typeface="Franklin Gothic Demi" panose="020B0703020102020204" pitchFamily="34" charset="0"/>
              </a:defRPr>
            </a:lvl8pPr>
            <a:lvl9pPr>
              <a:defRPr>
                <a:latin typeface="Franklin Gothic Demi" panose="020B0703020102020204" pitchFamily="34" charset="0"/>
              </a:defRPr>
            </a:lvl9pPr>
          </a:lstStyle>
          <a:p>
            <a:pPr lvl="0"/>
            <a:r>
              <a:rPr lang="en-GB" noProof="0" dirty="0"/>
              <a:t>Click to add text                                                                            Enter &amp; TAB for next text level                                                      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5" name="Subtitle Eyebrow">
            <a:extLst>
              <a:ext uri="{FF2B5EF4-FFF2-40B4-BE49-F238E27FC236}">
                <a16:creationId xmlns:a16="http://schemas.microsoft.com/office/drawing/2014/main" id="{0EA201FA-70BA-43B9-B250-185701712A09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642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8" name="Text Placeholder notes">
            <a:extLst>
              <a:ext uri="{FF2B5EF4-FFF2-40B4-BE49-F238E27FC236}">
                <a16:creationId xmlns:a16="http://schemas.microsoft.com/office/drawing/2014/main" id="{4277D90B-D582-45B4-B181-3610B5295B2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6127264"/>
            <a:ext cx="5464800" cy="197336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00" i="0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F1D744B-67F0-4809-B276-B7BE0B3BF206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7E8DC7C-363B-48D6-87F0-F30A659D125A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539749" y="642540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B34CA-E6FB-4FD5-B6B9-35A19CDB086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186488" y="6127264"/>
            <a:ext cx="5464175" cy="196850"/>
          </a:xfrm>
          <a:prstGeom prst="rect">
            <a:avLst/>
          </a:prstGeom>
        </p:spPr>
        <p:txBody>
          <a:bodyPr anchor="b" anchorCtr="0"/>
          <a:lstStyle>
            <a:lvl1pPr>
              <a:defRPr lang="en-GB" sz="800" i="0" kern="1200" dirty="0">
                <a:solidFill>
                  <a:schemeClr val="tx1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 dirty="0"/>
              <a:t>Click to add notes</a:t>
            </a: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D3F05511-2246-6627-8D2D-84F1DF130E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82489"/>
      </p:ext>
    </p:extLst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mall title with sid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A4F158-6352-C147-9926-7EE18E57A297}"/>
              </a:ext>
            </a:extLst>
          </p:cNvPr>
          <p:cNvSpPr/>
          <p:nvPr userDrawn="1"/>
        </p:nvSpPr>
        <p:spPr>
          <a:xfrm>
            <a:off x="0" y="0"/>
            <a:ext cx="4130675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36F069-8339-CC44-8B88-FFF75B28D2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525" y="939600"/>
            <a:ext cx="3088800" cy="553998"/>
          </a:xfrm>
          <a:prstGeom prst="rect">
            <a:avLst/>
          </a:prstGeom>
        </p:spPr>
        <p:txBody>
          <a:bodyPr anchor="b" anchorCtr="0"/>
          <a:lstStyle>
            <a:lvl1pPr>
              <a:defRPr sz="2000" spc="-10" baseline="0">
                <a:latin typeface="Franklin Gothic Demi" panose="020B0703020102020204" pitchFamily="34" charset="0"/>
              </a:defRPr>
            </a:lvl1pPr>
          </a:lstStyle>
          <a:p>
            <a:r>
              <a:rPr lang="en-US" noProof="0" dirty="0"/>
              <a:t>Small headline over two lines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8B89CC2-98BD-564D-8F71-8DC61A3A8866}"/>
              </a:ext>
            </a:extLst>
          </p:cNvPr>
          <p:cNvCxnSpPr>
            <a:cxnSpLocks/>
          </p:cNvCxnSpPr>
          <p:nvPr userDrawn="1"/>
        </p:nvCxnSpPr>
        <p:spPr>
          <a:xfrm>
            <a:off x="517525" y="1688379"/>
            <a:ext cx="3090379" cy="0"/>
          </a:xfrm>
          <a:prstGeom prst="line">
            <a:avLst/>
          </a:prstGeom>
          <a:ln>
            <a:solidFill>
              <a:srgbClr val="009A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38D40CA-16B9-CE4F-98F1-61DB54BD12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525" y="391007"/>
            <a:ext cx="3088800" cy="156133"/>
          </a:xfrm>
          <a:prstGeom prst="rect">
            <a:avLst/>
          </a:prstGeom>
        </p:spPr>
        <p:txBody>
          <a:bodyPr/>
          <a:lstStyle>
            <a:lvl1pPr>
              <a:defRPr sz="1000" b="0" i="0" cap="all" spc="300" baseline="0">
                <a:latin typeface="Franklin Gothic Demi" panose="020B07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01 Eyebrow text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1AB3B88-1379-8A4F-9151-F1EE89F337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7525" y="1897200"/>
            <a:ext cx="3089275" cy="1530804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12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 dirty="0"/>
              <a:t>Lorem ipsum dolor sit </a:t>
            </a:r>
            <a:r>
              <a:rPr lang="en-US" noProof="0" dirty="0" err="1"/>
              <a:t>amet</a:t>
            </a:r>
            <a:r>
              <a:rPr lang="en-US" noProof="0" dirty="0"/>
              <a:t>, </a:t>
            </a:r>
            <a:r>
              <a:rPr lang="en-US" noProof="0" dirty="0" err="1"/>
              <a:t>consectetur</a:t>
            </a:r>
            <a:r>
              <a:rPr lang="en-US" noProof="0" dirty="0"/>
              <a:t> </a:t>
            </a:r>
            <a:r>
              <a:rPr lang="en-US" noProof="0" dirty="0" err="1"/>
              <a:t>adipiscing</a:t>
            </a:r>
            <a:r>
              <a:rPr lang="en-US" noProof="0" dirty="0"/>
              <a:t> </a:t>
            </a:r>
            <a:r>
              <a:rPr lang="en-US" noProof="0" dirty="0" err="1"/>
              <a:t>elit</a:t>
            </a:r>
            <a:r>
              <a:rPr lang="en-US" noProof="0" dirty="0"/>
              <a:t>, sed do </a:t>
            </a:r>
            <a:r>
              <a:rPr lang="en-US" noProof="0" dirty="0" err="1"/>
              <a:t>eiusmod</a:t>
            </a:r>
            <a:r>
              <a:rPr lang="en-US" noProof="0" dirty="0"/>
              <a:t> </a:t>
            </a:r>
            <a:r>
              <a:rPr lang="en-US" noProof="0" dirty="0" err="1"/>
              <a:t>tempor</a:t>
            </a:r>
            <a:r>
              <a:rPr lang="en-US" noProof="0" dirty="0"/>
              <a:t> </a:t>
            </a:r>
            <a:r>
              <a:rPr lang="en-US" noProof="0" dirty="0" err="1"/>
              <a:t>incididunt</a:t>
            </a:r>
            <a:r>
              <a:rPr lang="en-US" noProof="0" dirty="0"/>
              <a:t> </a:t>
            </a:r>
            <a:r>
              <a:rPr lang="en-US" noProof="0" dirty="0" err="1"/>
              <a:t>ut</a:t>
            </a:r>
            <a:r>
              <a:rPr lang="en-US" noProof="0" dirty="0"/>
              <a:t> labore et dolore magna </a:t>
            </a:r>
            <a:r>
              <a:rPr lang="en-US" noProof="0" dirty="0" err="1"/>
              <a:t>aliqua</a:t>
            </a:r>
            <a:r>
              <a:rPr lang="en-US" noProof="0" dirty="0"/>
              <a:t>. Ut </a:t>
            </a:r>
            <a:r>
              <a:rPr lang="en-US" noProof="0" dirty="0" err="1"/>
              <a:t>enim</a:t>
            </a:r>
            <a:r>
              <a:rPr lang="en-US" noProof="0" dirty="0"/>
              <a:t> ad minim </a:t>
            </a:r>
            <a:r>
              <a:rPr lang="en-US" noProof="0" dirty="0" err="1"/>
              <a:t>veniam</a:t>
            </a:r>
            <a:r>
              <a:rPr lang="en-US" noProof="0" dirty="0"/>
              <a:t>, </a:t>
            </a:r>
            <a:r>
              <a:rPr lang="en-US" noProof="0" dirty="0" err="1"/>
              <a:t>quis</a:t>
            </a:r>
            <a:r>
              <a:rPr lang="en-US" noProof="0" dirty="0"/>
              <a:t> </a:t>
            </a:r>
            <a:r>
              <a:rPr lang="en-US" noProof="0" dirty="0" err="1"/>
              <a:t>nostrud</a:t>
            </a:r>
            <a:r>
              <a:rPr lang="en-US" noProof="0" dirty="0"/>
              <a:t> exercitation </a:t>
            </a:r>
            <a:r>
              <a:rPr lang="en-US" noProof="0" dirty="0" err="1"/>
              <a:t>ullamco</a:t>
            </a:r>
            <a:r>
              <a:rPr lang="en-US" noProof="0" dirty="0"/>
              <a:t> </a:t>
            </a:r>
            <a:r>
              <a:rPr lang="en-US" noProof="0" dirty="0" err="1"/>
              <a:t>laboris</a:t>
            </a:r>
            <a:r>
              <a:rPr lang="en-US" noProof="0" dirty="0"/>
              <a:t> nisi </a:t>
            </a:r>
            <a:r>
              <a:rPr lang="en-US" noProof="0" dirty="0" err="1"/>
              <a:t>ut</a:t>
            </a:r>
            <a:r>
              <a:rPr lang="en-US" noProof="0" dirty="0"/>
              <a:t> </a:t>
            </a:r>
            <a:r>
              <a:rPr lang="en-US" noProof="0" dirty="0" err="1"/>
              <a:t>aliquip</a:t>
            </a:r>
            <a:r>
              <a:rPr lang="en-US" noProof="0" dirty="0"/>
              <a:t> ex </a:t>
            </a:r>
            <a:r>
              <a:rPr lang="en-US" noProof="0" dirty="0" err="1"/>
              <a:t>ea</a:t>
            </a:r>
            <a:r>
              <a:rPr lang="en-US" noProof="0" dirty="0"/>
              <a:t> </a:t>
            </a:r>
            <a:r>
              <a:rPr lang="en-US" noProof="0" dirty="0" err="1"/>
              <a:t>commodo</a:t>
            </a:r>
            <a:r>
              <a:rPr lang="en-US" noProof="0" dirty="0"/>
              <a:t> </a:t>
            </a:r>
            <a:r>
              <a:rPr lang="en-US" noProof="0" dirty="0" err="1"/>
              <a:t>consequat</a:t>
            </a:r>
            <a:r>
              <a:rPr lang="en-US" noProof="0" dirty="0"/>
              <a:t>. Duis </a:t>
            </a:r>
            <a:r>
              <a:rPr lang="en-US" noProof="0" dirty="0" err="1"/>
              <a:t>aute</a:t>
            </a:r>
            <a:r>
              <a:rPr lang="en-US" noProof="0" dirty="0"/>
              <a:t> </a:t>
            </a:r>
            <a:r>
              <a:rPr lang="en-US" noProof="0" dirty="0" err="1"/>
              <a:t>irure</a:t>
            </a:r>
            <a:r>
              <a:rPr lang="en-US" noProof="0" dirty="0"/>
              <a:t> dolor in.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09764F3-622D-87B1-1A79-62C71CBCBC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4" name="Slide Number Placeholder 11">
            <a:extLst>
              <a:ext uri="{FF2B5EF4-FFF2-40B4-BE49-F238E27FC236}">
                <a16:creationId xmlns:a16="http://schemas.microsoft.com/office/drawing/2014/main" id="{6BE7A871-EF15-504F-DD91-759E2192C9A2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4244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07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rot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C1478D2-CADF-37EA-C2A5-0A1D757BC00E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8"/>
            <a:ext cx="8288262" cy="5424601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400" noProof="0" dirty="0">
                <a:latin typeface="+mn-lt"/>
              </a:defRPr>
            </a:lvl1pPr>
            <a:lvl2pPr>
              <a:defRPr lang="en-US" sz="2000" noProof="0" dirty="0">
                <a:latin typeface="+mn-lt"/>
              </a:defRPr>
            </a:lvl2pPr>
            <a:lvl3pPr>
              <a:defRPr lang="en-US" sz="1800" noProof="0" dirty="0">
                <a:latin typeface="+mn-lt"/>
              </a:defRPr>
            </a:lvl3pPr>
            <a:lvl4pPr>
              <a:defRPr lang="en-US" sz="1600" noProof="0" dirty="0">
                <a:latin typeface="+mn-lt"/>
              </a:defRPr>
            </a:lvl4pPr>
            <a:lvl5pPr>
              <a:defRPr lang="en-US" sz="1600" noProof="0" dirty="0">
                <a:latin typeface="+mn-lt"/>
              </a:defRPr>
            </a:lvl5pPr>
            <a:lvl6pPr>
              <a:defRPr lang="en-US" sz="1600" noProof="0" dirty="0">
                <a:latin typeface="+mn-lt"/>
              </a:defRPr>
            </a:lvl6pPr>
            <a:lvl7pPr>
              <a:defRPr lang="en-US" sz="1600" noProof="0" dirty="0">
                <a:latin typeface="+mn-lt"/>
              </a:defRPr>
            </a:lvl7pPr>
            <a:lvl8pPr>
              <a:defRPr lang="en-US" sz="1600" noProof="0" dirty="0">
                <a:latin typeface="+mn-lt"/>
              </a:defRPr>
            </a:lvl8pPr>
            <a:lvl9pPr>
              <a:defRPr lang="en-US" sz="16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EC822B6-910E-0D0A-C336-508606F833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76A8AD57-FC4B-F456-E2B9-168094EABAE2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 Placeholder notes">
            <a:extLst>
              <a:ext uri="{FF2B5EF4-FFF2-40B4-BE49-F238E27FC236}">
                <a16:creationId xmlns:a16="http://schemas.microsoft.com/office/drawing/2014/main" id="{5F93A6D3-2915-63EF-4477-D3FB3332D2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2915061184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6C67DA-3E6E-E662-FD01-9B6BCD61035F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9"/>
            <a:ext cx="82872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400" noProof="0" dirty="0">
                <a:latin typeface="+mn-lt"/>
              </a:defRPr>
            </a:lvl1pPr>
            <a:lvl2pPr>
              <a:defRPr lang="en-US" sz="2000" noProof="0" dirty="0">
                <a:latin typeface="+mn-lt"/>
              </a:defRPr>
            </a:lvl2pPr>
            <a:lvl3pPr>
              <a:defRPr lang="en-US" sz="1800" noProof="0" dirty="0">
                <a:latin typeface="+mn-lt"/>
              </a:defRPr>
            </a:lvl3pPr>
            <a:lvl4pPr>
              <a:defRPr lang="en-US" sz="1600" noProof="0" dirty="0">
                <a:latin typeface="+mn-lt"/>
              </a:defRPr>
            </a:lvl4pPr>
            <a:lvl5pPr>
              <a:defRPr lang="en-US" sz="1600" noProof="0" dirty="0">
                <a:latin typeface="+mn-lt"/>
              </a:defRPr>
            </a:lvl5pPr>
            <a:lvl6pPr>
              <a:defRPr lang="en-US" sz="1600" noProof="0" dirty="0">
                <a:latin typeface="+mn-lt"/>
              </a:defRPr>
            </a:lvl6pPr>
            <a:lvl7pPr>
              <a:defRPr lang="en-US" sz="1600" noProof="0" dirty="0">
                <a:latin typeface="+mn-lt"/>
              </a:defRPr>
            </a:lvl7pPr>
            <a:lvl8pPr>
              <a:defRPr lang="en-US" sz="1600" noProof="0" dirty="0">
                <a:latin typeface="+mn-lt"/>
              </a:defRPr>
            </a:lvl8pPr>
            <a:lvl9pPr>
              <a:defRPr lang="en-US" sz="16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3173555-621B-4368-85A5-D9E165C763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62400" y="3708000"/>
            <a:ext cx="82872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400" noProof="0" dirty="0">
                <a:latin typeface="+mn-lt"/>
              </a:defRPr>
            </a:lvl1pPr>
            <a:lvl2pPr>
              <a:defRPr lang="en-US" sz="2000" noProof="0" dirty="0">
                <a:latin typeface="+mn-lt"/>
              </a:defRPr>
            </a:lvl2pPr>
            <a:lvl3pPr>
              <a:defRPr lang="en-US" sz="1800" noProof="0" dirty="0">
                <a:latin typeface="+mn-lt"/>
              </a:defRPr>
            </a:lvl3pPr>
            <a:lvl4pPr>
              <a:defRPr lang="en-US" sz="1600" noProof="0" dirty="0">
                <a:latin typeface="+mn-lt"/>
              </a:defRPr>
            </a:lvl4pPr>
            <a:lvl5pPr>
              <a:defRPr lang="en-US" sz="1600" noProof="0" dirty="0">
                <a:latin typeface="+mn-lt"/>
              </a:defRPr>
            </a:lvl5pPr>
            <a:lvl6pPr>
              <a:defRPr lang="en-US" sz="1600" noProof="0" dirty="0">
                <a:latin typeface="+mn-lt"/>
              </a:defRPr>
            </a:lvl6pPr>
            <a:lvl7pPr>
              <a:defRPr lang="en-US" sz="1600" noProof="0" dirty="0">
                <a:latin typeface="+mn-lt"/>
              </a:defRPr>
            </a:lvl7pPr>
            <a:lvl8pPr>
              <a:defRPr lang="en-US" sz="1600" noProof="0" dirty="0">
                <a:latin typeface="+mn-lt"/>
              </a:defRPr>
            </a:lvl8pPr>
            <a:lvl9pPr>
              <a:defRPr lang="en-US" sz="16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E08D52D-11F8-D509-2923-4061B936E1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2161F0B9-2FA1-5A90-7154-D47B50267B44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0DF6874-B8CF-8480-618C-28C0FDDA1A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  <p:sp>
        <p:nvSpPr>
          <p:cNvPr id="11" name="Text Placeholder notes">
            <a:extLst>
              <a:ext uri="{FF2B5EF4-FFF2-40B4-BE49-F238E27FC236}">
                <a16:creationId xmlns:a16="http://schemas.microsoft.com/office/drawing/2014/main" id="{26B9B33D-9463-040E-B1AF-E2FEFE3D64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3490451103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PORTIN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6C67DA-3E6E-E662-FD01-9B6BCD61035F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17CE2ECF-AF40-4809-BD16-DFC59D53926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9"/>
            <a:ext cx="82872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noProof="0" dirty="0"/>
            </a:lvl7pPr>
            <a:lvl8pPr>
              <a:defRPr lang="en-US" noProof="0" dirty="0"/>
            </a:lvl8pPr>
            <a:lvl9pPr>
              <a:defRPr lang="en-US" noProof="0" dirty="0"/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endParaRPr lang="en-GB" noProof="0" dirty="0"/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0">
            <a:extLst>
              <a:ext uri="{FF2B5EF4-FFF2-40B4-BE49-F238E27FC236}">
                <a16:creationId xmlns:a16="http://schemas.microsoft.com/office/drawing/2014/main" id="{149FEA58-FA13-0CAA-9F8B-59E8B3C6102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62399" y="3624870"/>
            <a:ext cx="4053600" cy="26424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noProof="0" dirty="0"/>
            </a:lvl6pPr>
            <a:lvl7pPr>
              <a:defRPr lang="en-US" noProof="0" dirty="0"/>
            </a:lvl7pPr>
            <a:lvl8pPr>
              <a:defRPr lang="en-US" noProof="0" dirty="0"/>
            </a:lvl8pPr>
            <a:lvl9pPr>
              <a:defRPr lang="en-US" noProof="0" dirty="0"/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14">
            <a:extLst>
              <a:ext uri="{FF2B5EF4-FFF2-40B4-BE49-F238E27FC236}">
                <a16:creationId xmlns:a16="http://schemas.microsoft.com/office/drawing/2014/main" id="{458279FD-DDE3-E6A7-2CB3-A8CCCE3F6CC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599599" y="3624870"/>
            <a:ext cx="4053600" cy="26424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noProof="0" dirty="0"/>
            </a:lvl7pPr>
            <a:lvl8pPr>
              <a:defRPr lang="en-US" noProof="0" dirty="0"/>
            </a:lvl8pPr>
            <a:lvl9pPr>
              <a:defRPr lang="en-US" noProof="0" dirty="0"/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endParaRPr lang="en-GB" noProof="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CBE18-0634-BACF-ED19-0833303609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8124120D-A523-F483-D6B7-02219A96A845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C0DB623-367F-2183-00D3-68F1606080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  <p:sp>
        <p:nvSpPr>
          <p:cNvPr id="13" name="Text Placeholder notes">
            <a:extLst>
              <a:ext uri="{FF2B5EF4-FFF2-40B4-BE49-F238E27FC236}">
                <a16:creationId xmlns:a16="http://schemas.microsoft.com/office/drawing/2014/main" id="{B9ED6AC9-917E-AA18-2644-80299586B2C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1375741468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PORTING 3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6C67DA-3E6E-E662-FD01-9B6BCD61035F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4B44F173-37F0-257E-8A63-7C2AB1A9BC4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8"/>
            <a:ext cx="2642400" cy="5414401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0" name="Content Placeholder 10">
            <a:extLst>
              <a:ext uri="{FF2B5EF4-FFF2-40B4-BE49-F238E27FC236}">
                <a16:creationId xmlns:a16="http://schemas.microsoft.com/office/drawing/2014/main" id="{999AD5C3-6F90-690E-1AAA-FF4D801D319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8400" y="899998"/>
            <a:ext cx="2642400" cy="5414401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1" name="Content Placeholder 14">
            <a:extLst>
              <a:ext uri="{FF2B5EF4-FFF2-40B4-BE49-F238E27FC236}">
                <a16:creationId xmlns:a16="http://schemas.microsoft.com/office/drawing/2014/main" id="{A5167F55-D712-5A2F-F584-01488CA0F991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007200" y="899998"/>
            <a:ext cx="2642400" cy="5414401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EBF3D9A-04A5-AE74-2E0E-1447752293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BE7BACE7-50EA-EC86-DE91-5404CFE97AE2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9C5DABF-77CE-05ED-0092-A20B5CCEDF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  <p:sp>
        <p:nvSpPr>
          <p:cNvPr id="13" name="Text Placeholder notes">
            <a:extLst>
              <a:ext uri="{FF2B5EF4-FFF2-40B4-BE49-F238E27FC236}">
                <a16:creationId xmlns:a16="http://schemas.microsoft.com/office/drawing/2014/main" id="{29C1A9A4-5014-7FFB-A826-085062CAC13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2345012588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PORTING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6C67DA-3E6E-E662-FD01-9B6BCD61035F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ACC89C4-5945-C00F-ECCD-7A36DD0A58D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9"/>
            <a:ext cx="40536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</a:t>
            </a:r>
            <a:br>
              <a:rPr lang="en-GB" noProof="0" dirty="0"/>
            </a:br>
            <a:r>
              <a:rPr lang="en-GB" noProof="0" dirty="0"/>
              <a:t>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D57A45D-535C-3468-AD10-3F358C6428F6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62400" y="3708000"/>
            <a:ext cx="40536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</a:t>
            </a:r>
            <a:br>
              <a:rPr lang="en-GB" noProof="0" dirty="0"/>
            </a:br>
            <a:r>
              <a:rPr lang="en-GB" noProof="0" dirty="0"/>
              <a:t>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0184DC3A-BFBC-0894-09C5-E4402D0DC7B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598100" y="899999"/>
            <a:ext cx="40536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</a:t>
            </a:r>
            <a:br>
              <a:rPr lang="en-GB" noProof="0" dirty="0"/>
            </a:br>
            <a:r>
              <a:rPr lang="en-GB" noProof="0" dirty="0"/>
              <a:t>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658E57C-9E14-6FE6-9A4B-102E24CD4B5E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598100" y="3708000"/>
            <a:ext cx="40536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2000" noProof="0" dirty="0">
                <a:latin typeface="+mn-lt"/>
              </a:defRPr>
            </a:lvl1pPr>
            <a:lvl2pPr>
              <a:defRPr lang="en-US" sz="1800" noProof="0" dirty="0">
                <a:latin typeface="+mn-lt"/>
              </a:defRPr>
            </a:lvl2pPr>
            <a:lvl3pPr>
              <a:defRPr lang="en-US" sz="1600" noProof="0" dirty="0">
                <a:latin typeface="+mn-lt"/>
              </a:defRPr>
            </a:lvl3pPr>
            <a:lvl4pPr>
              <a:defRPr lang="en-US" sz="1400" noProof="0" dirty="0">
                <a:latin typeface="+mn-lt"/>
              </a:defRPr>
            </a:lvl4pPr>
            <a:lvl5pPr>
              <a:defRPr lang="en-US" sz="1400" noProof="0" dirty="0">
                <a:latin typeface="+mn-lt"/>
              </a:defRPr>
            </a:lvl5pPr>
            <a:lvl6pPr>
              <a:defRPr lang="en-US" sz="1400" noProof="0" dirty="0">
                <a:latin typeface="+mn-lt"/>
              </a:defRPr>
            </a:lvl6pPr>
            <a:lvl7pPr>
              <a:defRPr lang="en-US" sz="1400" noProof="0" dirty="0">
                <a:latin typeface="+mn-lt"/>
              </a:defRPr>
            </a:lvl7pPr>
            <a:lvl8pPr>
              <a:defRPr lang="en-US" sz="1400" noProof="0" dirty="0">
                <a:latin typeface="+mn-lt"/>
              </a:defRPr>
            </a:lvl8pPr>
            <a:lvl9pPr>
              <a:defRPr lang="en-US" sz="14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</a:t>
            </a:r>
            <a:br>
              <a:rPr lang="en-GB" noProof="0" dirty="0"/>
            </a:br>
            <a:r>
              <a:rPr lang="en-GB" noProof="0" dirty="0"/>
              <a:t>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0927383-55CB-82ED-1701-49A63A085E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D18BCBC6-D505-AF69-FD9D-D3C9206D87BC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A8D7A7A-52B6-21C0-68FD-83086FA15EE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  <p:sp>
        <p:nvSpPr>
          <p:cNvPr id="14" name="Text Placeholder notes">
            <a:extLst>
              <a:ext uri="{FF2B5EF4-FFF2-40B4-BE49-F238E27FC236}">
                <a16:creationId xmlns:a16="http://schemas.microsoft.com/office/drawing/2014/main" id="{96BEDC02-32C6-0F58-74FC-39E91B61EF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2817406847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PORTING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6C67DA-3E6E-E662-FD01-9B6BCD61035F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61E756D-772F-3F08-11E7-2ED4FC711F7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9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D46789CE-993F-A609-087B-D9151135D2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62400" y="3708000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F30BA2B-7DC8-1ADB-BA3E-A7AF4313F7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8400" y="899998"/>
            <a:ext cx="2642400" cy="5414401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4" name="Content Placeholder 14">
            <a:extLst>
              <a:ext uri="{FF2B5EF4-FFF2-40B4-BE49-F238E27FC236}">
                <a16:creationId xmlns:a16="http://schemas.microsoft.com/office/drawing/2014/main" id="{A73C3857-19EB-2059-425D-DF4BD7B7529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007200" y="899999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D56028D2-E897-7430-4785-D6BF513B6292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9007200" y="3708000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dirty="0">
                <a:latin typeface="+mn-lt"/>
              </a:defRPr>
            </a:lvl1pPr>
            <a:lvl2pPr>
              <a:defRPr lang="en-US" sz="1600" dirty="0">
                <a:latin typeface="+mn-lt"/>
              </a:defRPr>
            </a:lvl2pPr>
            <a:lvl3pPr>
              <a:defRPr lang="en-US" sz="1400" dirty="0">
                <a:latin typeface="+mn-lt"/>
              </a:defRPr>
            </a:lvl3pPr>
            <a:lvl4pPr>
              <a:defRPr lang="en-US" sz="1200" dirty="0">
                <a:latin typeface="+mn-lt"/>
              </a:defRPr>
            </a:lvl4pPr>
            <a:lvl5pPr>
              <a:defRPr lang="en-GB" sz="1200" dirty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64B95D64-B0A8-9936-DD13-2A87E925F7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9FA03456-2098-85FD-B506-540FDBBF2355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B4CAE79-AF52-C1AC-CBD2-AA16734207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  <p:sp>
        <p:nvSpPr>
          <p:cNvPr id="13" name="Text Placeholder notes">
            <a:extLst>
              <a:ext uri="{FF2B5EF4-FFF2-40B4-BE49-F238E27FC236}">
                <a16:creationId xmlns:a16="http://schemas.microsoft.com/office/drawing/2014/main" id="{5ADF7F47-4019-0A85-4AC5-9D5C04FFB9A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</p:spTree>
    <p:extLst>
      <p:ext uri="{BB962C8B-B14F-4D97-AF65-F5344CB8AC3E}">
        <p14:creationId xmlns:p14="http://schemas.microsoft.com/office/powerpoint/2010/main" val="1283751384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EPORTING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66C67DA-3E6E-E662-FD01-9B6BCD61035F}"/>
              </a:ext>
            </a:extLst>
          </p:cNvPr>
          <p:cNvSpPr/>
          <p:nvPr userDrawn="1"/>
        </p:nvSpPr>
        <p:spPr>
          <a:xfrm>
            <a:off x="1" y="0"/>
            <a:ext cx="3172900" cy="6858000"/>
          </a:xfrm>
          <a:prstGeom prst="rect">
            <a:avLst/>
          </a:prstGeom>
          <a:solidFill>
            <a:srgbClr val="FEC6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latin typeface="Franklin Gothic Book" panose="020B0503020102020204" pitchFamily="34" charset="0"/>
            </a:endParaRPr>
          </a:p>
        </p:txBody>
      </p:sp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305BCBE0-A72F-44F9-B907-61C45B8CE45F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2193200" y="6858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21B9DF5-CDEF-4CCF-9D82-8104D7EEA7ED}" type="datetime4">
              <a:rPr lang="en-GB" smtClean="0"/>
              <a:pPr/>
              <a:t>04 March 2025</a:t>
            </a:fld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DF5836-A53C-4F9D-8208-19EFA158B2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350000"/>
            <a:ext cx="2210400" cy="249299"/>
          </a:xfrm>
        </p:spPr>
        <p:txBody>
          <a:bodyPr/>
          <a:lstStyle>
            <a:lvl1pPr>
              <a:defRPr sz="1800">
                <a:latin typeface="Franklin Gothic Demi" panose="020B0703020102020204" pitchFamily="34" charset="0"/>
              </a:defRPr>
            </a:lvl1pPr>
          </a:lstStyle>
          <a:p>
            <a:r>
              <a:rPr lang="en-GB" dirty="0"/>
              <a:t>Click to add title</a:t>
            </a:r>
          </a:p>
        </p:txBody>
      </p:sp>
      <p:sp>
        <p:nvSpPr>
          <p:cNvPr id="21" name="Subtitle Eyebrow">
            <a:extLst>
              <a:ext uri="{FF2B5EF4-FFF2-40B4-BE49-F238E27FC236}">
                <a16:creationId xmlns:a16="http://schemas.microsoft.com/office/drawing/2014/main" id="{2200C17D-0C81-49CE-8673-64BC37D47368}"/>
              </a:ext>
            </a:extLst>
          </p:cNvPr>
          <p:cNvSpPr>
            <a:spLocks noGrp="1"/>
          </p:cNvSpPr>
          <p:nvPr>
            <p:ph type="subTitle" idx="33" hasCustomPrompt="1"/>
          </p:nvPr>
        </p:nvSpPr>
        <p:spPr>
          <a:xfrm>
            <a:off x="539999" y="481818"/>
            <a:ext cx="2210400" cy="1548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sz="900" b="0">
                <a:solidFill>
                  <a:srgbClr val="009ADA"/>
                </a:solidFill>
                <a:latin typeface="Franklin Gothic Demi" panose="020B0703020102020204" pitchFamily="34" charset="0"/>
              </a:defRPr>
            </a:lvl1pPr>
            <a:lvl2pPr marL="0" indent="0" algn="l">
              <a:buFont typeface="Arial" panose="020B0604020202020204" pitchFamily="34" charset="0"/>
              <a:buNone/>
              <a:defRPr sz="1800" b="1">
                <a:solidFill>
                  <a:schemeClr val="bg1"/>
                </a:solidFill>
                <a:latin typeface="+mn-lt"/>
              </a:defRPr>
            </a:lvl2pPr>
            <a:lvl3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3pPr>
            <a:lvl4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4pPr>
            <a:lvl5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5pPr>
            <a:lvl6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6pPr>
            <a:lvl7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7pPr>
            <a:lvl8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8pPr>
            <a:lvl9pPr marL="0" indent="0" algn="l">
              <a:buFont typeface="Arial" panose="020B0604020202020204" pitchFamily="34" charset="0"/>
              <a:buChar char="​"/>
              <a:defRPr sz="1800" b="1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GB" dirty="0"/>
              <a:t>Click to add Eyebrow text</a:t>
            </a:r>
          </a:p>
        </p:txBody>
      </p:sp>
      <p:sp>
        <p:nvSpPr>
          <p:cNvPr id="17" name="Text Placeholder notes">
            <a:extLst>
              <a:ext uri="{FF2B5EF4-FFF2-40B4-BE49-F238E27FC236}">
                <a16:creationId xmlns:a16="http://schemas.microsoft.com/office/drawing/2014/main" id="{96722C69-3A89-4AF0-9262-9A43B15628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6444" y="5752931"/>
            <a:ext cx="2210400" cy="565069"/>
          </a:xfrm>
          <a:prstGeom prst="rect">
            <a:avLst/>
          </a:prstGeom>
        </p:spPr>
        <p:txBody>
          <a:bodyPr anchor="b" anchorCtr="0"/>
          <a:lstStyle>
            <a:lvl1pPr marL="0" indent="0">
              <a:spcAft>
                <a:spcPts val="300"/>
              </a:spcAft>
              <a:buFont typeface="Arial" panose="020B0604020202020204" pitchFamily="34" charset="0"/>
              <a:buNone/>
              <a:defRPr sz="800" i="1">
                <a:latin typeface="Franklin Gothic Demi" panose="020B0703020102020204" pitchFamily="34" charset="0"/>
              </a:defRPr>
            </a:lvl1pPr>
            <a:lvl2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2pPr>
            <a:lvl3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3pPr>
            <a:lvl4pPr marL="0" indent="0">
              <a:spcAft>
                <a:spcPts val="0"/>
              </a:spcAft>
              <a:buFont typeface="Arial" panose="020B0604020202020204" pitchFamily="34" charset="0"/>
              <a:buNone/>
              <a:defRPr/>
            </a:lvl4pPr>
            <a:lvl5pPr marL="0" indent="0">
              <a:buFont typeface="Arial" panose="020B0604020202020204" pitchFamily="34" charset="0"/>
              <a:buNone/>
              <a:defRPr/>
            </a:lvl5pPr>
          </a:lstStyle>
          <a:p>
            <a:pPr lvl="0"/>
            <a:r>
              <a:rPr lang="en-GB" dirty="0"/>
              <a:t>Click to add notes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35DA131-1B1A-4190-8E80-D3E5E3F6A57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693599" y="481818"/>
            <a:ext cx="5135612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009ADA"/>
                </a:solidFill>
                <a:latin typeface="Franklin Gothic Demi" panose="020B07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F757291D-FDE8-4C50-A167-DF40C225CD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ECF2D26-163A-1D79-3C5A-25D07ACBD1B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362400" y="899999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7578EC71-2BFA-5C22-C359-90057DB5BA9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362400" y="3708000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9" name="Content Placeholder 10">
            <a:extLst>
              <a:ext uri="{FF2B5EF4-FFF2-40B4-BE49-F238E27FC236}">
                <a16:creationId xmlns:a16="http://schemas.microsoft.com/office/drawing/2014/main" id="{DB7D323F-B5ED-E478-357D-5D58E34B485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88400" y="899999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024DB2E9-81DC-A0CC-5814-7F3212A8735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188400" y="3708000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6" name="Content Placeholder 14">
            <a:extLst>
              <a:ext uri="{FF2B5EF4-FFF2-40B4-BE49-F238E27FC236}">
                <a16:creationId xmlns:a16="http://schemas.microsoft.com/office/drawing/2014/main" id="{7FA5AE24-E8EB-8CD5-C9F9-20AF08BE7D90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007200" y="899999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noProof="0" dirty="0">
                <a:latin typeface="+mn-lt"/>
              </a:defRPr>
            </a:lvl1pPr>
            <a:lvl2pPr>
              <a:defRPr lang="en-US" sz="1600" noProof="0" dirty="0">
                <a:latin typeface="+mn-lt"/>
              </a:defRPr>
            </a:lvl2pPr>
            <a:lvl3pPr>
              <a:defRPr lang="en-US" sz="1400" noProof="0" dirty="0">
                <a:latin typeface="+mn-lt"/>
              </a:defRPr>
            </a:lvl3pPr>
            <a:lvl4pPr>
              <a:defRPr lang="en-US" sz="1200" noProof="0" dirty="0">
                <a:latin typeface="+mn-lt"/>
              </a:defRPr>
            </a:lvl4pPr>
            <a:lvl5pPr>
              <a:defRPr lang="en-US" sz="1200" noProof="0" dirty="0">
                <a:latin typeface="+mn-lt"/>
              </a:defRPr>
            </a:lvl5pPr>
            <a:lvl6pPr>
              <a:defRPr lang="en-US" sz="1200" noProof="0" dirty="0">
                <a:latin typeface="+mn-lt"/>
              </a:defRPr>
            </a:lvl6pPr>
            <a:lvl7pPr>
              <a:defRPr lang="en-US" sz="1200" noProof="0" dirty="0">
                <a:latin typeface="+mn-lt"/>
              </a:defRPr>
            </a:lvl7pPr>
            <a:lvl8pPr>
              <a:defRPr lang="en-US" sz="1200" noProof="0" dirty="0">
                <a:latin typeface="+mn-lt"/>
              </a:defRPr>
            </a:lvl8pPr>
            <a:lvl9pPr>
              <a:defRPr lang="en-US" sz="1200" noProof="0" dirty="0">
                <a:latin typeface="+mn-lt"/>
              </a:defRPr>
            </a:lvl9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19" name="Content Placeholder 13">
            <a:extLst>
              <a:ext uri="{FF2B5EF4-FFF2-40B4-BE49-F238E27FC236}">
                <a16:creationId xmlns:a16="http://schemas.microsoft.com/office/drawing/2014/main" id="{686B64D8-8D76-C503-3658-933A5B0F694E}"/>
              </a:ext>
            </a:extLst>
          </p:cNvPr>
          <p:cNvSpPr>
            <a:spLocks noGrp="1"/>
          </p:cNvSpPr>
          <p:nvPr>
            <p:ph sz="quarter" idx="34"/>
          </p:nvPr>
        </p:nvSpPr>
        <p:spPr>
          <a:xfrm>
            <a:off x="9007200" y="3708000"/>
            <a:ext cx="2642400" cy="2610000"/>
          </a:xfrm>
          <a:prstGeom prst="rect">
            <a:avLst/>
          </a:prstGeom>
          <a:noFill/>
          <a:ln w="6350">
            <a:solidFill>
              <a:srgbClr val="E6E8ED"/>
            </a:solidFill>
          </a:ln>
        </p:spPr>
        <p:txBody>
          <a:bodyPr vert="horz" lIns="72000" tIns="72000" rIns="72000" bIns="72000" rtlCol="0">
            <a:noAutofit/>
          </a:bodyPr>
          <a:lstStyle>
            <a:lvl1pPr>
              <a:defRPr lang="en-US" sz="1800" dirty="0">
                <a:latin typeface="+mn-lt"/>
              </a:defRPr>
            </a:lvl1pPr>
            <a:lvl2pPr>
              <a:defRPr lang="en-US" sz="1600" dirty="0">
                <a:latin typeface="+mn-lt"/>
              </a:defRPr>
            </a:lvl2pPr>
            <a:lvl3pPr>
              <a:defRPr lang="en-US" sz="1400" dirty="0">
                <a:latin typeface="+mn-lt"/>
              </a:defRPr>
            </a:lvl3pPr>
            <a:lvl4pPr>
              <a:defRPr lang="en-US" sz="1200" dirty="0">
                <a:latin typeface="+mn-lt"/>
              </a:defRPr>
            </a:lvl4pPr>
            <a:lvl5pPr>
              <a:defRPr lang="en-GB" sz="1200" dirty="0"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95B25BB-9583-6DA6-64DC-22BA4BC600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1" name="Slide Number Placeholder 11">
            <a:extLst>
              <a:ext uri="{FF2B5EF4-FFF2-40B4-BE49-F238E27FC236}">
                <a16:creationId xmlns:a16="http://schemas.microsoft.com/office/drawing/2014/main" id="{F10BA4A3-4646-CD76-6726-2A135191E8C6}"/>
              </a:ext>
            </a:extLst>
          </p:cNvPr>
          <p:cNvSpPr txBox="1">
            <a:spLocks/>
          </p:cNvSpPr>
          <p:nvPr userDrawn="1"/>
        </p:nvSpPr>
        <p:spPr>
          <a:xfrm>
            <a:off x="539750" y="6368184"/>
            <a:ext cx="513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23AA811B-2EBD-4900-905E-5BE206449611}" type="slidenum">
              <a:rPr lang="en-GB" smtClean="0">
                <a:solidFill>
                  <a:schemeClr val="bg1"/>
                </a:solidFill>
              </a:rPr>
              <a:pPr algn="l"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165B818-4368-9A48-5B41-39CE6EBFA81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3060000"/>
            <a:ext cx="2210400" cy="2538131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Franklin Gothic Demi" panose="020B0703020102020204" pitchFamily="34" charset="0"/>
              </a:defRPr>
            </a:lvl1pPr>
            <a:lvl2pPr>
              <a:defRPr sz="1400">
                <a:latin typeface="Franklin Gothic Demi" panose="020B0703020102020204" pitchFamily="34" charset="0"/>
              </a:defRPr>
            </a:lvl2pPr>
            <a:lvl3pPr>
              <a:defRPr sz="1400">
                <a:latin typeface="Franklin Gothic Demi" panose="020B0703020102020204" pitchFamily="34" charset="0"/>
              </a:defRPr>
            </a:lvl3pPr>
            <a:lvl4pPr>
              <a:defRPr sz="1400">
                <a:latin typeface="Franklin Gothic Demi" panose="020B0703020102020204" pitchFamily="34" charset="0"/>
              </a:defRPr>
            </a:lvl4pPr>
            <a:lvl5pPr>
              <a:defRPr sz="1400">
                <a:latin typeface="Franklin Gothic Demi" panose="020B0703020102020204" pitchFamily="34" charset="0"/>
              </a:defRPr>
            </a:lvl5pPr>
            <a:lvl6pPr>
              <a:defRPr sz="1000">
                <a:latin typeface="Franklin Gothic Demi" panose="020B0703020102020204" pitchFamily="34" charset="0"/>
              </a:defRPr>
            </a:lvl6pPr>
            <a:lvl7pPr>
              <a:defRPr sz="1000"/>
            </a:lvl7pPr>
          </a:lstStyle>
          <a:p>
            <a:pPr lvl="0"/>
            <a:r>
              <a:rPr lang="en-GB" noProof="0" dirty="0"/>
              <a:t>Click to add text                 Enter &amp; TAB for next text level SHIFT+TAB to go back in levels</a:t>
            </a:r>
          </a:p>
          <a:p>
            <a:pPr lvl="1"/>
            <a:r>
              <a:rPr lang="en-GB" noProof="0" dirty="0"/>
              <a:t>Second level</a:t>
            </a:r>
          </a:p>
          <a:p>
            <a:pPr lvl="5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3707815"/>
      </p:ext>
    </p:extLst>
  </p:cSld>
  <p:clrMapOvr>
    <a:masterClrMapping/>
  </p:clrMapOvr>
  <p:transition spd="med">
    <p:split orient="vert"/>
  </p:transition>
  <p:extLst>
    <p:ext uri="{DCECCB84-F9BA-43D5-87BE-67443E8EF086}">
      <p15:sldGuideLst xmlns:p15="http://schemas.microsoft.com/office/powerpoint/2012/main">
        <p15:guide id="1" orient="horz" pos="1991">
          <p15:clr>
            <a:srgbClr val="FBAE40"/>
          </p15:clr>
        </p15:guide>
        <p15:guide id="2" orient="horz" pos="221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6DA20-F473-FC3C-843A-74941A479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3272" y="1864255"/>
            <a:ext cx="8737600" cy="182085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0E4766-1BD6-AB48-F8BB-454B1A1A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63272" y="3882881"/>
            <a:ext cx="8737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BBB442D-86D5-FC49-C373-95ACF3F3DF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5400000">
            <a:off x="394575" y="2646628"/>
            <a:ext cx="3129490" cy="1564745"/>
          </a:xfrm>
          <a:prstGeom prst="rect">
            <a:avLst/>
          </a:prstGeom>
        </p:spPr>
      </p:pic>
      <p:sp>
        <p:nvSpPr>
          <p:cNvPr id="8" name="AutoShape 2">
            <a:extLst>
              <a:ext uri="{FF2B5EF4-FFF2-40B4-BE49-F238E27FC236}">
                <a16:creationId xmlns:a16="http://schemas.microsoft.com/office/drawing/2014/main" id="{E3020574-CAC1-348E-B7D0-B321D4F278A8}"/>
              </a:ext>
            </a:extLst>
          </p:cNvPr>
          <p:cNvSpPr/>
          <p:nvPr userDrawn="1"/>
        </p:nvSpPr>
        <p:spPr>
          <a:xfrm flipV="1">
            <a:off x="2937165" y="3685116"/>
            <a:ext cx="8737600" cy="0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CB0A656-F449-4947-715E-1BB0BE5C0B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4E3119C0-8992-D39B-667F-CA00B0D92BDC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660061"/>
      </p:ext>
    </p:extLst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009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7EF2D973-4EC5-47E8-4417-B5486B7263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153828" y="-1513172"/>
            <a:ext cx="9884345" cy="988434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66DA20-F473-FC3C-843A-74941A479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529" y="1527320"/>
            <a:ext cx="7966941" cy="1901680"/>
          </a:xfrm>
        </p:spPr>
        <p:txBody>
          <a:bodyPr anchor="b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C0A1A13-EA0C-F293-BB18-7951AE201C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49344" y="6307224"/>
            <a:ext cx="1593273" cy="414251"/>
          </a:xfrm>
          <a:prstGeom prst="rect">
            <a:avLst/>
          </a:prstGeom>
        </p:spPr>
      </p:pic>
      <p:sp>
        <p:nvSpPr>
          <p:cNvPr id="3" name="Slide Number Placeholder 11">
            <a:extLst>
              <a:ext uri="{FF2B5EF4-FFF2-40B4-BE49-F238E27FC236}">
                <a16:creationId xmlns:a16="http://schemas.microsoft.com/office/drawing/2014/main" id="{DBDA8C3C-A794-3F83-A2E5-901491E93E7A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9861683"/>
      </p:ext>
    </p:extLst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7DD91-E342-A870-8D9B-7DE648FE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00" y="2879388"/>
            <a:ext cx="4895851" cy="1325563"/>
          </a:xfrm>
        </p:spPr>
        <p:txBody>
          <a:bodyPr/>
          <a:lstStyle>
            <a:lvl1pPr>
              <a:defRPr lang="en-US" sz="4400" kern="1200" spc="100" dirty="0">
                <a:solidFill>
                  <a:srgbClr val="000000"/>
                </a:solidFill>
                <a:latin typeface="Franklin Gothic Demi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02B99-5BD1-58BC-7B85-68C703A3F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66588" y="1082978"/>
            <a:ext cx="5292332" cy="923588"/>
          </a:xfrm>
        </p:spPr>
        <p:txBody>
          <a:bodyPr vert="horz">
            <a:normAutofit/>
          </a:bodyPr>
          <a:lstStyle>
            <a:lvl1pPr marL="0" indent="0">
              <a:buNone/>
              <a:defRPr sz="2000"/>
            </a:lvl1pPr>
            <a:lvl2pPr marL="358775" indent="-228600"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157BAC58-9B5F-DE4E-2506-2D79313F67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16200000">
            <a:off x="-519275" y="2909725"/>
            <a:ext cx="2077103" cy="103855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9AC82103-B5C5-40D2-EA60-092B3AF48359}"/>
              </a:ext>
            </a:extLst>
          </p:cNvPr>
          <p:cNvGrpSpPr/>
          <p:nvPr userDrawn="1"/>
        </p:nvGrpSpPr>
        <p:grpSpPr>
          <a:xfrm>
            <a:off x="6096000" y="-6350"/>
            <a:ext cx="6096001" cy="6858000"/>
            <a:chOff x="9143999" y="-9525"/>
            <a:chExt cx="9144001" cy="10287000"/>
          </a:xfrm>
        </p:grpSpPr>
        <p:sp>
          <p:nvSpPr>
            <p:cNvPr id="16" name="AutoShape 3">
              <a:extLst>
                <a:ext uri="{FF2B5EF4-FFF2-40B4-BE49-F238E27FC236}">
                  <a16:creationId xmlns:a16="http://schemas.microsoft.com/office/drawing/2014/main" id="{7274C11D-7947-120B-63A5-16611709DF5F}"/>
                </a:ext>
              </a:extLst>
            </p:cNvPr>
            <p:cNvSpPr/>
            <p:nvPr/>
          </p:nvSpPr>
          <p:spPr>
            <a:xfrm rot="-5400000">
              <a:off x="4010025" y="5133975"/>
              <a:ext cx="10287000" cy="0"/>
            </a:xfrm>
            <a:prstGeom prst="line">
              <a:avLst/>
            </a:prstGeom>
            <a:ln w="38100" cap="rnd">
              <a:solidFill>
                <a:srgbClr val="D6D6D6"/>
              </a:solidFill>
              <a:prstDash val="solid"/>
              <a:headEnd type="none" w="sm" len="sm"/>
              <a:tailEnd type="none" w="sm" len="sm"/>
            </a:ln>
          </p:spPr>
        </p:sp>
        <p:pic>
          <p:nvPicPr>
            <p:cNvPr id="17" name="Picture 4">
              <a:extLst>
                <a:ext uri="{FF2B5EF4-FFF2-40B4-BE49-F238E27FC236}">
                  <a16:creationId xmlns:a16="http://schemas.microsoft.com/office/drawing/2014/main" id="{C9BE480E-40D4-D6F4-BF11-D268DE88D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-5400000">
              <a:off x="8941419" y="2052038"/>
              <a:ext cx="886522" cy="443261"/>
            </a:xfrm>
            <a:prstGeom prst="rect">
              <a:avLst/>
            </a:prstGeom>
          </p:spPr>
        </p:pic>
        <p:pic>
          <p:nvPicPr>
            <p:cNvPr id="18" name="Picture 11">
              <a:extLst>
                <a:ext uri="{FF2B5EF4-FFF2-40B4-BE49-F238E27FC236}">
                  <a16:creationId xmlns:a16="http://schemas.microsoft.com/office/drawing/2014/main" id="{97EDBCE6-605C-6092-6E49-6BA564408C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-5400000">
              <a:off x="8941419" y="4924807"/>
              <a:ext cx="886522" cy="443261"/>
            </a:xfrm>
            <a:prstGeom prst="rect">
              <a:avLst/>
            </a:prstGeom>
          </p:spPr>
        </p:pic>
        <p:pic>
          <p:nvPicPr>
            <p:cNvPr id="19" name="Picture 12">
              <a:extLst>
                <a:ext uri="{FF2B5EF4-FFF2-40B4-BE49-F238E27FC236}">
                  <a16:creationId xmlns:a16="http://schemas.microsoft.com/office/drawing/2014/main" id="{FB4595FC-62D3-77AF-B7A3-261F4F787D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p:blipFill>
          <p:spPr>
            <a:xfrm rot="-5400000">
              <a:off x="8922369" y="7797575"/>
              <a:ext cx="886522" cy="443261"/>
            </a:xfrm>
            <a:prstGeom prst="rect">
              <a:avLst/>
            </a:prstGeom>
          </p:spPr>
        </p:pic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BD21948C-19AA-9931-6D2D-FBCFC8CBBA3F}"/>
                </a:ext>
              </a:extLst>
            </p:cNvPr>
            <p:cNvSpPr/>
            <p:nvPr/>
          </p:nvSpPr>
          <p:spPr>
            <a:xfrm>
              <a:off x="9163049" y="3585673"/>
              <a:ext cx="9124951" cy="0"/>
            </a:xfrm>
            <a:prstGeom prst="line">
              <a:avLst/>
            </a:prstGeom>
            <a:ln w="38100" cap="rnd">
              <a:solidFill>
                <a:srgbClr val="D6D6D6"/>
              </a:solidFill>
              <a:prstDash val="solid"/>
              <a:headEnd type="none" w="sm" len="sm"/>
              <a:tailEnd type="none" w="sm" len="sm"/>
            </a:ln>
          </p:spPr>
        </p:sp>
        <p:sp>
          <p:nvSpPr>
            <p:cNvPr id="21" name="AutoShape 2">
              <a:extLst>
                <a:ext uri="{FF2B5EF4-FFF2-40B4-BE49-F238E27FC236}">
                  <a16:creationId xmlns:a16="http://schemas.microsoft.com/office/drawing/2014/main" id="{545AE7CC-FCA4-326B-9CC6-FB4C0AB17C00}"/>
                </a:ext>
              </a:extLst>
            </p:cNvPr>
            <p:cNvSpPr/>
            <p:nvPr/>
          </p:nvSpPr>
          <p:spPr>
            <a:xfrm>
              <a:off x="9143999" y="6701328"/>
              <a:ext cx="9144001" cy="0"/>
            </a:xfrm>
            <a:prstGeom prst="line">
              <a:avLst/>
            </a:prstGeom>
            <a:ln w="38100" cap="rnd">
              <a:solidFill>
                <a:srgbClr val="D6D6D6"/>
              </a:solidFill>
              <a:prstDash val="solid"/>
              <a:headEnd type="none" w="sm" len="sm"/>
              <a:tailEnd type="none" w="sm" len="sm"/>
            </a:ln>
          </p:spPr>
        </p:sp>
      </p:grpSp>
      <p:sp>
        <p:nvSpPr>
          <p:cNvPr id="22" name="Vertical Text Placeholder 2">
            <a:extLst>
              <a:ext uri="{FF2B5EF4-FFF2-40B4-BE49-F238E27FC236}">
                <a16:creationId xmlns:a16="http://schemas.microsoft.com/office/drawing/2014/main" id="{E9C48DB6-1AF2-767A-7001-B3C51C87446C}"/>
              </a:ext>
            </a:extLst>
          </p:cNvPr>
          <p:cNvSpPr>
            <a:spLocks noGrp="1"/>
          </p:cNvSpPr>
          <p:nvPr>
            <p:ph type="body" orient="vert" idx="13"/>
          </p:nvPr>
        </p:nvSpPr>
        <p:spPr>
          <a:xfrm>
            <a:off x="6566588" y="2974971"/>
            <a:ext cx="5292332" cy="923588"/>
          </a:xfrm>
        </p:spPr>
        <p:txBody>
          <a:bodyPr vert="horz">
            <a:normAutofit/>
          </a:bodyPr>
          <a:lstStyle>
            <a:lvl1pPr marL="0" indent="0">
              <a:buNone/>
              <a:defRPr sz="2000"/>
            </a:lvl1pPr>
            <a:lvl2pPr marL="358775" indent="-228600"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3" name="Vertical Text Placeholder 2">
            <a:extLst>
              <a:ext uri="{FF2B5EF4-FFF2-40B4-BE49-F238E27FC236}">
                <a16:creationId xmlns:a16="http://schemas.microsoft.com/office/drawing/2014/main" id="{9AF3EC02-5EC4-B2BA-DE1A-9569FCCCC521}"/>
              </a:ext>
            </a:extLst>
          </p:cNvPr>
          <p:cNvSpPr>
            <a:spLocks noGrp="1"/>
          </p:cNvSpPr>
          <p:nvPr>
            <p:ph type="body" orient="vert" idx="14"/>
          </p:nvPr>
        </p:nvSpPr>
        <p:spPr>
          <a:xfrm>
            <a:off x="6566588" y="4811259"/>
            <a:ext cx="5292332" cy="923588"/>
          </a:xfrm>
        </p:spPr>
        <p:txBody>
          <a:bodyPr vert="horz">
            <a:normAutofit/>
          </a:bodyPr>
          <a:lstStyle>
            <a:lvl1pPr marL="0" indent="0">
              <a:buNone/>
              <a:defRPr sz="2000"/>
            </a:lvl1pPr>
            <a:lvl2pPr marL="358775" indent="-228600"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24" name="Picture 23" descr="Logo&#10;&#10;Description automatically generated">
            <a:extLst>
              <a:ext uri="{FF2B5EF4-FFF2-40B4-BE49-F238E27FC236}">
                <a16:creationId xmlns:a16="http://schemas.microsoft.com/office/drawing/2014/main" id="{C881E316-EAFE-74D3-58FA-4138D8DC53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E0BECF42-0AF7-8BA3-AF89-421415E15A5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277493"/>
      </p:ext>
    </p:extLst>
  </p:cSld>
  <p:clrMapOvr>
    <a:masterClrMapping/>
  </p:clrMapOvr>
  <p:transition spd="med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93ACE3DC-9BCA-0EE7-4DDD-0962793313AE}"/>
              </a:ext>
            </a:extLst>
          </p:cNvPr>
          <p:cNvSpPr/>
          <p:nvPr userDrawn="1"/>
        </p:nvSpPr>
        <p:spPr>
          <a:xfrm flipV="1">
            <a:off x="766618" y="1477817"/>
            <a:ext cx="10557164" cy="9238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F179F5-B51A-F9AA-5186-2FAA7A1AA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66354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67BF757-95FB-DC85-262D-42D2716D04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8E7657-0C1E-EFC3-3A4C-E6067874E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10614"/>
            <a:ext cx="9663546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6D8158AD-A54A-40D5-DB34-6E5812A2A8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 rot="5400000">
            <a:off x="10071327" y="476509"/>
            <a:ext cx="2820435" cy="1410218"/>
          </a:xfrm>
          <a:prstGeom prst="rect">
            <a:avLst/>
          </a:prstGeom>
        </p:spPr>
      </p:pic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CCAA893A-8642-010C-3219-0510AE82E96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797298"/>
      </p:ext>
    </p:extLst>
  </p:cSld>
  <p:clrMapOvr>
    <a:masterClrMapping/>
  </p:clrMapOvr>
  <p:transition spd="med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">
            <a:extLst>
              <a:ext uri="{FF2B5EF4-FFF2-40B4-BE49-F238E27FC236}">
                <a16:creationId xmlns:a16="http://schemas.microsoft.com/office/drawing/2014/main" id="{93ACE3DC-9BCA-0EE7-4DDD-0962793313AE}"/>
              </a:ext>
            </a:extLst>
          </p:cNvPr>
          <p:cNvSpPr/>
          <p:nvPr userDrawn="1"/>
        </p:nvSpPr>
        <p:spPr>
          <a:xfrm flipV="1">
            <a:off x="766618" y="1452282"/>
            <a:ext cx="11425382" cy="34773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F179F5-B51A-F9AA-5186-2FAA7A1AA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663546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567BF757-95FB-DC85-262D-42D2716D04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8E7657-0C1E-EFC3-3A4C-E6067874E1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10614"/>
            <a:ext cx="9663546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CCAA893A-8642-010C-3219-0510AE82E96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192966"/>
      </p:ext>
    </p:extLst>
  </p:cSld>
  <p:clrMapOvr>
    <a:masterClrMapping/>
  </p:clrMapOvr>
  <p:transition spd="med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9CF6-0B6A-666C-F6BF-E000F8E3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08854"/>
            <a:ext cx="856368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16DC3C6B-3E6C-868E-6AD9-BBDF5E035D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 rot="5400000">
            <a:off x="10071327" y="476509"/>
            <a:ext cx="2820435" cy="1410218"/>
          </a:xfrm>
          <a:prstGeom prst="rect">
            <a:avLst/>
          </a:prstGeom>
        </p:spPr>
      </p:pic>
      <p:sp>
        <p:nvSpPr>
          <p:cNvPr id="7" name="AutoShape 2">
            <a:extLst>
              <a:ext uri="{FF2B5EF4-FFF2-40B4-BE49-F238E27FC236}">
                <a16:creationId xmlns:a16="http://schemas.microsoft.com/office/drawing/2014/main" id="{484CEE70-534C-7687-A851-5FC769BE702E}"/>
              </a:ext>
            </a:extLst>
          </p:cNvPr>
          <p:cNvSpPr/>
          <p:nvPr userDrawn="1"/>
        </p:nvSpPr>
        <p:spPr>
          <a:xfrm flipV="1">
            <a:off x="-5347" y="1701800"/>
            <a:ext cx="10515599" cy="0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CE6BE3B-2EE5-BD9C-21D1-B396E1086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6368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F60D73C-7CF2-BA1F-6134-0ADD6AE11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10" name="Slide Number Placeholder 11">
            <a:extLst>
              <a:ext uri="{FF2B5EF4-FFF2-40B4-BE49-F238E27FC236}">
                <a16:creationId xmlns:a16="http://schemas.microsoft.com/office/drawing/2014/main" id="{B8720F37-CF87-CF47-E4AE-12421311952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526824"/>
      </p:ext>
    </p:extLst>
  </p:cSld>
  <p:clrMapOvr>
    <a:masterClrMapping/>
  </p:clrMapOvr>
  <p:transition spd="med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EFFA0-27CB-D256-6552-381E73E71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703" y="540745"/>
            <a:ext cx="10202342" cy="132556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AutoShape 2">
            <a:extLst>
              <a:ext uri="{FF2B5EF4-FFF2-40B4-BE49-F238E27FC236}">
                <a16:creationId xmlns:a16="http://schemas.microsoft.com/office/drawing/2014/main" id="{23CF8434-F934-6A3B-1750-2F91F8522AA9}"/>
              </a:ext>
            </a:extLst>
          </p:cNvPr>
          <p:cNvSpPr/>
          <p:nvPr userDrawn="1"/>
        </p:nvSpPr>
        <p:spPr>
          <a:xfrm flipV="1">
            <a:off x="1016000" y="1600200"/>
            <a:ext cx="11176000" cy="16193"/>
          </a:xfrm>
          <a:prstGeom prst="line">
            <a:avLst/>
          </a:prstGeom>
          <a:ln w="38100" cap="rnd">
            <a:solidFill>
              <a:srgbClr val="D6D6D6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 sz="800" dirty="0">
              <a:latin typeface="Franklin Gothic Book" panose="020B0503020102020204" pitchFamily="34" charset="0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1FA27466-556E-4ADD-1BA5-B048554F85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55501" y="6408524"/>
            <a:ext cx="1396598" cy="36311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2FF20-4697-8B82-A9F2-6DDFB62BC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702" y="1825625"/>
            <a:ext cx="1035660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9866A4F7-1996-6948-E6F3-B8D5C9B402E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>
          <a:xfrm>
            <a:off x="456622" y="6342271"/>
            <a:ext cx="503239" cy="365125"/>
          </a:xfrm>
        </p:spPr>
        <p:txBody>
          <a:bodyPr/>
          <a:lstStyle>
            <a:lvl1pPr algn="l">
              <a:defRPr sz="1000"/>
            </a:lvl1pPr>
          </a:lstStyle>
          <a:p>
            <a:fld id="{23AA811B-2EBD-4900-905E-5BE2064496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4593442"/>
      </p:ext>
    </p:extLst>
  </p:cSld>
  <p:clrMapOvr>
    <a:masterClrMapping/>
  </p:clrMapOvr>
  <p:transition spd="med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73457C-A40E-1A55-D021-FE895D34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800" y="365125"/>
            <a:ext cx="5689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E9D17-9820-0E28-7828-91A1D7BD2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3800" y="1825625"/>
            <a:ext cx="5689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2C6FB-028C-F85F-78F8-3D80B2650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5367924A-B290-463C-ACB8-A33BCC215F67}" type="datetimeFigureOut">
              <a:rPr lang="en-US" smtClean="0"/>
              <a:pPr/>
              <a:t>3/4/2025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60C94-C7D3-C4E2-B853-603A3806BD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792A3-3340-AEF5-54D2-E9A1442CC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212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ranklin Gothic Book" panose="020B0503020102020204" pitchFamily="34" charset="0"/>
              </a:defRPr>
            </a:lvl1pPr>
          </a:lstStyle>
          <a:p>
            <a:fld id="{3F17A39D-C97D-4A34-A57D-B89DE6EB2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14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1" r:id="rId3"/>
    <p:sldLayoutId id="2147483660" r:id="rId4"/>
    <p:sldLayoutId id="2147483658" r:id="rId5"/>
    <p:sldLayoutId id="2147483677" r:id="rId6"/>
    <p:sldLayoutId id="2147483680" r:id="rId7"/>
    <p:sldLayoutId id="2147483654" r:id="rId8"/>
    <p:sldLayoutId id="2147483652" r:id="rId9"/>
    <p:sldLayoutId id="2147483650" r:id="rId10"/>
    <p:sldLayoutId id="2147483653" r:id="rId11"/>
    <p:sldLayoutId id="2147483661" r:id="rId12"/>
    <p:sldLayoutId id="2147483655" r:id="rId13"/>
    <p:sldLayoutId id="2147483656" r:id="rId14"/>
    <p:sldLayoutId id="2147483678" r:id="rId15"/>
    <p:sldLayoutId id="2147483662" r:id="rId16"/>
    <p:sldLayoutId id="2147483657" r:id="rId17"/>
    <p:sldLayoutId id="2147483667" r:id="rId18"/>
    <p:sldLayoutId id="2147483665" r:id="rId19"/>
    <p:sldLayoutId id="2147483666" r:id="rId20"/>
    <p:sldLayoutId id="2147483679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</p:sldLayoutIdLst>
  <p:transition spd="med">
    <p:split orient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i="0" kern="1200" dirty="0">
          <a:solidFill>
            <a:schemeClr val="tx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F5363-D70D-F397-74D7-33B868809A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7E4A4A7-C5EA-3EAF-50AF-D6C47D11BAF8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88208E-225F-09E7-A6F5-CD606A7F7762}"/>
              </a:ext>
            </a:extLst>
          </p:cNvPr>
          <p:cNvSpPr txBox="1">
            <a:spLocks/>
          </p:cNvSpPr>
          <p:nvPr/>
        </p:nvSpPr>
        <p:spPr>
          <a:xfrm>
            <a:off x="1090542" y="614611"/>
            <a:ext cx="10744199" cy="6769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/>
              <a:t>Ένα πρόβλημα με πολλές διαστάσεις (γενικό κοινό)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4853439-A829-A6D4-4242-948C638794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8142459"/>
              </p:ext>
            </p:extLst>
          </p:nvPr>
        </p:nvGraphicFramePr>
        <p:xfrm>
          <a:off x="2031999" y="1451113"/>
          <a:ext cx="8861287" cy="4353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EA8310-0743-5CFF-9448-578886FD2B02}"/>
              </a:ext>
            </a:extLst>
          </p:cNvPr>
          <p:cNvSpPr txBox="1"/>
          <p:nvPr/>
        </p:nvSpPr>
        <p:spPr>
          <a:xfrm>
            <a:off x="264922" y="5940508"/>
            <a:ext cx="1185773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500" b="1" dirty="0" err="1"/>
              <a:t>Αντιαισθητικότητα</a:t>
            </a:r>
            <a:r>
              <a:rPr lang="el-GR" sz="2500" b="1" dirty="0"/>
              <a:t>, αποφυγή, απόρριψη, περιθωριοποίηση, έλλειψη αυτοσυγκράτησης… 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757373519"/>
      </p:ext>
    </p:extLst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74154-7924-5A20-5AC2-B97E45426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BABFA887-CBFA-BCF1-6AB9-9D8D3E6B960E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D04A11-DA59-7297-FF09-D1102787B56F}"/>
              </a:ext>
            </a:extLst>
          </p:cNvPr>
          <p:cNvSpPr txBox="1">
            <a:spLocks/>
          </p:cNvSpPr>
          <p:nvPr/>
        </p:nvSpPr>
        <p:spPr>
          <a:xfrm>
            <a:off x="842690" y="652324"/>
            <a:ext cx="10796682" cy="7447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/>
              <a:t>Παχυσαρκία : μια έννοια φορτισμένη αρνητικά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A2A04535-3E8F-20D4-B890-15ABBDDD33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254528"/>
              </p:ext>
            </p:extLst>
          </p:nvPr>
        </p:nvGraphicFramePr>
        <p:xfrm>
          <a:off x="993913" y="1331843"/>
          <a:ext cx="10088217" cy="3935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rrow: Right 3">
            <a:extLst>
              <a:ext uri="{FF2B5EF4-FFF2-40B4-BE49-F238E27FC236}">
                <a16:creationId xmlns:a16="http://schemas.microsoft.com/office/drawing/2014/main" id="{0E2AC6B6-7272-BF10-59DE-9B388E53144A}"/>
              </a:ext>
            </a:extLst>
          </p:cNvPr>
          <p:cNvSpPr/>
          <p:nvPr/>
        </p:nvSpPr>
        <p:spPr>
          <a:xfrm>
            <a:off x="2743199" y="4880113"/>
            <a:ext cx="3352801" cy="16359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>
                <a:solidFill>
                  <a:schemeClr val="accent1">
                    <a:lumMod val="50000"/>
                  </a:schemeClr>
                </a:solidFill>
              </a:rPr>
              <a:t>Ατομική Ευθύνη</a:t>
            </a:r>
            <a:endParaRPr 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Arrow: Left 4">
            <a:extLst>
              <a:ext uri="{FF2B5EF4-FFF2-40B4-BE49-F238E27FC236}">
                <a16:creationId xmlns:a16="http://schemas.microsoft.com/office/drawing/2014/main" id="{FBA7706A-354A-088B-C0A5-7DE50198B281}"/>
              </a:ext>
            </a:extLst>
          </p:cNvPr>
          <p:cNvSpPr/>
          <p:nvPr/>
        </p:nvSpPr>
        <p:spPr>
          <a:xfrm>
            <a:off x="6096000" y="4880113"/>
            <a:ext cx="3554896" cy="1635962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200" b="1" dirty="0"/>
              <a:t>Ψυχολογία/άγχος - Σύγχρονος τρόπος ζωής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709745777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D5054-E0E5-40B5-5573-2D15D802B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7E7A61BF-E7B3-6121-01AA-88FAFD028376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783266E-71ED-29B6-5F37-3C96411D3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61" y="459154"/>
            <a:ext cx="12023932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z="3200" dirty="0">
                <a:solidFill>
                  <a:schemeClr val="tx1"/>
                </a:solidFill>
              </a:rPr>
              <a:t>Τα αίτια : το «τρίπτυχο» της παχυσαρκίας : </a:t>
            </a:r>
            <a:br>
              <a:rPr lang="el-GR" sz="3200" dirty="0">
                <a:solidFill>
                  <a:schemeClr val="tx1"/>
                </a:solidFill>
              </a:rPr>
            </a:br>
            <a:r>
              <a:rPr lang="el-GR" sz="3200" dirty="0">
                <a:solidFill>
                  <a:srgbClr val="0070C0"/>
                </a:solidFill>
              </a:rPr>
              <a:t>Κακή διατροφή - Έλλειψη άσκησης- Ψυχολογία</a:t>
            </a:r>
            <a:endParaRPr 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5" name="Chart 18">
            <a:extLst>
              <a:ext uri="{FF2B5EF4-FFF2-40B4-BE49-F238E27FC236}">
                <a16:creationId xmlns:a16="http://schemas.microsoft.com/office/drawing/2014/main" id="{391AAC4D-2BF4-EEAC-95ED-373A1F149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9429476"/>
              </p:ext>
            </p:extLst>
          </p:nvPr>
        </p:nvGraphicFramePr>
        <p:xfrm>
          <a:off x="673600" y="1972576"/>
          <a:ext cx="11152640" cy="453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741A8874-0CF1-7BBF-A7EB-1DC72F5C64E3}"/>
              </a:ext>
            </a:extLst>
          </p:cNvPr>
          <p:cNvSpPr/>
          <p:nvPr/>
        </p:nvSpPr>
        <p:spPr>
          <a:xfrm>
            <a:off x="914400" y="1965536"/>
            <a:ext cx="10406270" cy="1566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 w="381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D267D8-C3F0-39D2-FBC9-6C8B13BBA3A4}"/>
              </a:ext>
            </a:extLst>
          </p:cNvPr>
          <p:cNvSpPr txBox="1"/>
          <p:nvPr/>
        </p:nvSpPr>
        <p:spPr>
          <a:xfrm>
            <a:off x="11068652" y="1530147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    </a:t>
            </a:r>
            <a:r>
              <a:rPr lang="en-US" sz="2800" b="1" dirty="0"/>
              <a:t>%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3599560489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79C46-664A-3572-D8C5-792CBCA0F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>
            <a:extLst>
              <a:ext uri="{FF2B5EF4-FFF2-40B4-BE49-F238E27FC236}">
                <a16:creationId xmlns:a16="http://schemas.microsoft.com/office/drawing/2014/main" id="{44D0BC9E-FBC4-6773-68FC-BAF30C60E514}"/>
              </a:ext>
            </a:extLst>
          </p:cNvPr>
          <p:cNvSpPr/>
          <p:nvPr/>
        </p:nvSpPr>
        <p:spPr>
          <a:xfrm>
            <a:off x="1418" y="5723196"/>
            <a:ext cx="12193423" cy="416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B084A794-BE78-EA4B-9465-319E265EDD0D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7" name="Ορθογώνιο 26">
            <a:extLst>
              <a:ext uri="{FF2B5EF4-FFF2-40B4-BE49-F238E27FC236}">
                <a16:creationId xmlns:a16="http://schemas.microsoft.com/office/drawing/2014/main" id="{0570247B-E7D5-7EB5-AA0A-07B87766A598}"/>
              </a:ext>
            </a:extLst>
          </p:cNvPr>
          <p:cNvSpPr/>
          <p:nvPr/>
        </p:nvSpPr>
        <p:spPr>
          <a:xfrm>
            <a:off x="11390" y="4776035"/>
            <a:ext cx="12193423" cy="416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Ορθογώνιο 25">
            <a:extLst>
              <a:ext uri="{FF2B5EF4-FFF2-40B4-BE49-F238E27FC236}">
                <a16:creationId xmlns:a16="http://schemas.microsoft.com/office/drawing/2014/main" id="{940BB3CB-267E-9534-B588-CFF97999AF91}"/>
              </a:ext>
            </a:extLst>
          </p:cNvPr>
          <p:cNvSpPr/>
          <p:nvPr/>
        </p:nvSpPr>
        <p:spPr>
          <a:xfrm>
            <a:off x="4270" y="3871603"/>
            <a:ext cx="12193423" cy="416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Ορθογώνιο 24">
            <a:extLst>
              <a:ext uri="{FF2B5EF4-FFF2-40B4-BE49-F238E27FC236}">
                <a16:creationId xmlns:a16="http://schemas.microsoft.com/office/drawing/2014/main" id="{5BFDDB34-6B6D-4533-CE51-7C807A916ABD}"/>
              </a:ext>
            </a:extLst>
          </p:cNvPr>
          <p:cNvSpPr/>
          <p:nvPr/>
        </p:nvSpPr>
        <p:spPr>
          <a:xfrm>
            <a:off x="-2850" y="2958626"/>
            <a:ext cx="12193423" cy="416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Ορθογώνιο 23">
            <a:extLst>
              <a:ext uri="{FF2B5EF4-FFF2-40B4-BE49-F238E27FC236}">
                <a16:creationId xmlns:a16="http://schemas.microsoft.com/office/drawing/2014/main" id="{3D54F950-81F6-8EA5-4D88-3F4D0EDA3C2C}"/>
              </a:ext>
            </a:extLst>
          </p:cNvPr>
          <p:cNvSpPr/>
          <p:nvPr/>
        </p:nvSpPr>
        <p:spPr>
          <a:xfrm>
            <a:off x="-1424" y="2020011"/>
            <a:ext cx="12193423" cy="4161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rgbClr val="0070C0"/>
              </a:solidFill>
            </a:endParaRPr>
          </a:p>
        </p:txBody>
      </p:sp>
      <p:graphicFrame>
        <p:nvGraphicFramePr>
          <p:cNvPr id="18" name="Chart 18">
            <a:extLst>
              <a:ext uri="{FF2B5EF4-FFF2-40B4-BE49-F238E27FC236}">
                <a16:creationId xmlns:a16="http://schemas.microsoft.com/office/drawing/2014/main" id="{78D8BD73-C462-E54B-4401-855E22DC71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3170492"/>
              </p:ext>
            </p:extLst>
          </p:nvPr>
        </p:nvGraphicFramePr>
        <p:xfrm>
          <a:off x="1147583" y="1905734"/>
          <a:ext cx="11152640" cy="4794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0A0508F-A277-76C2-B56D-74B53B6834F2}"/>
              </a:ext>
            </a:extLst>
          </p:cNvPr>
          <p:cNvSpPr txBox="1"/>
          <p:nvPr/>
        </p:nvSpPr>
        <p:spPr>
          <a:xfrm>
            <a:off x="424366" y="2087500"/>
            <a:ext cx="59337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dirty="0">
                <a:solidFill>
                  <a:srgbClr val="0070C0"/>
                </a:solidFill>
              </a:rPr>
              <a:t> </a:t>
            </a:r>
            <a:r>
              <a:rPr lang="el-GR" sz="1600" b="1" dirty="0">
                <a:solidFill>
                  <a:srgbClr val="0070C0"/>
                </a:solidFill>
              </a:rPr>
              <a:t>Γίνονται συχνά στόχος </a:t>
            </a:r>
            <a:r>
              <a:rPr lang="el-GR" sz="1600" dirty="0">
                <a:solidFill>
                  <a:srgbClr val="0070C0"/>
                </a:solidFill>
              </a:rPr>
              <a:t>αδικαιολόγητων στερεοτύπων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086DF4-73E5-3CFE-9F45-6740536DF879}"/>
              </a:ext>
            </a:extLst>
          </p:cNvPr>
          <p:cNvSpPr txBox="1"/>
          <p:nvPr/>
        </p:nvSpPr>
        <p:spPr>
          <a:xfrm>
            <a:off x="1025493" y="3432739"/>
            <a:ext cx="53240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b="1" dirty="0"/>
              <a:t>Είναι νόσος </a:t>
            </a:r>
            <a:r>
              <a:rPr lang="el-GR" sz="1600" dirty="0"/>
              <a:t>και ως τέτοια πρέπει να αντιμετωπίζεται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FBE280-E120-41DA-9B64-B54AECED8CD2}"/>
              </a:ext>
            </a:extLst>
          </p:cNvPr>
          <p:cNvSpPr txBox="1"/>
          <p:nvPr/>
        </p:nvSpPr>
        <p:spPr>
          <a:xfrm>
            <a:off x="223829" y="2536595"/>
            <a:ext cx="6134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dirty="0"/>
              <a:t>Αποδίδεται αποκλειστικά στην </a:t>
            </a:r>
            <a:r>
              <a:rPr lang="el-GR" sz="1600" b="1" dirty="0"/>
              <a:t>ατομική ευθύνη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6D1844-B4A3-1569-08DA-E80532E42557}"/>
              </a:ext>
            </a:extLst>
          </p:cNvPr>
          <p:cNvSpPr txBox="1"/>
          <p:nvPr/>
        </p:nvSpPr>
        <p:spPr>
          <a:xfrm>
            <a:off x="1131294" y="4317759"/>
            <a:ext cx="52182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dirty="0"/>
              <a:t>Η </a:t>
            </a:r>
            <a:r>
              <a:rPr lang="el-GR" sz="1600" b="1" dirty="0"/>
              <a:t>κοινωνική πίεση </a:t>
            </a:r>
            <a:r>
              <a:rPr lang="el-GR" sz="1600" dirty="0"/>
              <a:t> επηρεάζει κυρίως </a:t>
            </a:r>
            <a:r>
              <a:rPr lang="el-GR" sz="1600" b="1" dirty="0"/>
              <a:t>τις γυναίκες</a:t>
            </a:r>
            <a:endParaRPr lang="el-GR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F649EB-6E39-D378-C0B1-74591AE8A479}"/>
              </a:ext>
            </a:extLst>
          </p:cNvPr>
          <p:cNvSpPr txBox="1"/>
          <p:nvPr/>
        </p:nvSpPr>
        <p:spPr>
          <a:xfrm>
            <a:off x="1504060" y="2919793"/>
            <a:ext cx="4845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b="1" dirty="0">
                <a:solidFill>
                  <a:srgbClr val="0070C0"/>
                </a:solidFill>
              </a:rPr>
              <a:t>Αδυναμία </a:t>
            </a:r>
            <a:r>
              <a:rPr lang="el-GR" sz="1600" dirty="0">
                <a:solidFill>
                  <a:srgbClr val="0070C0"/>
                </a:solidFill>
              </a:rPr>
              <a:t>ή </a:t>
            </a:r>
            <a:r>
              <a:rPr lang="el-GR" sz="1600" b="1" dirty="0">
                <a:solidFill>
                  <a:srgbClr val="0070C0"/>
                </a:solidFill>
              </a:rPr>
              <a:t>έλλειψη αυτοπειθαρχίας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547B00-AD5A-F05B-AB06-34E5C4280167}"/>
              </a:ext>
            </a:extLst>
          </p:cNvPr>
          <p:cNvSpPr txBox="1"/>
          <p:nvPr/>
        </p:nvSpPr>
        <p:spPr>
          <a:xfrm>
            <a:off x="876363" y="3858402"/>
            <a:ext cx="54731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b="1" dirty="0">
                <a:solidFill>
                  <a:srgbClr val="0070C0"/>
                </a:solidFill>
              </a:rPr>
              <a:t>Η κοινωνία ασκεί πίεση ακόμα κι αν δεν το θέλουν οι ίδιοι</a:t>
            </a:r>
            <a:endParaRPr lang="el-GR" sz="1600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952F0C-541D-F009-FCC9-154310F65594}"/>
              </a:ext>
            </a:extLst>
          </p:cNvPr>
          <p:cNvSpPr txBox="1"/>
          <p:nvPr/>
        </p:nvSpPr>
        <p:spPr>
          <a:xfrm>
            <a:off x="-1" y="4770910"/>
            <a:ext cx="63495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b="1" dirty="0">
                <a:solidFill>
                  <a:srgbClr val="0070C0"/>
                </a:solidFill>
              </a:rPr>
              <a:t>Μειωμένες ευκαιρίες </a:t>
            </a:r>
            <a:r>
              <a:rPr lang="el-GR" sz="1600" dirty="0">
                <a:solidFill>
                  <a:srgbClr val="0070C0"/>
                </a:solidFill>
              </a:rPr>
              <a:t>επαγγελματικής απασχόλησης /προκατάληψη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B2ACF7-E13F-3242-70AA-0A1EAD8F560C}"/>
              </a:ext>
            </a:extLst>
          </p:cNvPr>
          <p:cNvSpPr txBox="1"/>
          <p:nvPr/>
        </p:nvSpPr>
        <p:spPr>
          <a:xfrm>
            <a:off x="935793" y="5156875"/>
            <a:ext cx="5413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900"/>
              </a:spcAft>
            </a:pPr>
            <a:r>
              <a:rPr lang="el-GR" sz="1600" dirty="0"/>
              <a:t>Η </a:t>
            </a:r>
            <a:r>
              <a:rPr lang="el-GR" sz="1600" b="1" dirty="0"/>
              <a:t>κοινωνική αποδοχή </a:t>
            </a:r>
            <a:r>
              <a:rPr lang="el-GR" sz="1600" dirty="0"/>
              <a:t>εξαρτάται περισσότερο από την </a:t>
            </a:r>
            <a:r>
              <a:rPr lang="el-GR" sz="1600" b="1" dirty="0"/>
              <a:t>εμφάνιση</a:t>
            </a:r>
            <a:r>
              <a:rPr lang="el-GR" sz="1600" dirty="0"/>
              <a:t>  απ’ ότι την προσωπικότητα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BEC295-86A9-AC67-3B43-0B4B930305D3}"/>
              </a:ext>
            </a:extLst>
          </p:cNvPr>
          <p:cNvSpPr txBox="1"/>
          <p:nvPr/>
        </p:nvSpPr>
        <p:spPr>
          <a:xfrm>
            <a:off x="-37082" y="5739320"/>
            <a:ext cx="63866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600"/>
              </a:spcAft>
            </a:pPr>
            <a:r>
              <a:rPr lang="el-GR" sz="1600" dirty="0">
                <a:solidFill>
                  <a:srgbClr val="0070C0"/>
                </a:solidFill>
              </a:rPr>
              <a:t>Το βάρος </a:t>
            </a:r>
            <a:r>
              <a:rPr lang="el-GR" sz="1600" b="1" dirty="0">
                <a:solidFill>
                  <a:srgbClr val="0070C0"/>
                </a:solidFill>
              </a:rPr>
              <a:t>δεν θα με πείραζε </a:t>
            </a:r>
            <a:r>
              <a:rPr lang="el-GR" sz="1600" dirty="0">
                <a:solidFill>
                  <a:srgbClr val="0070C0"/>
                </a:solidFill>
              </a:rPr>
              <a:t>για ένα σύντροφο αν είχαμε χημεία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0D6D45B-DCA1-BFCF-EA27-BE8BA962D3BF}"/>
              </a:ext>
            </a:extLst>
          </p:cNvPr>
          <p:cNvSpPr txBox="1"/>
          <p:nvPr/>
        </p:nvSpPr>
        <p:spPr>
          <a:xfrm>
            <a:off x="27891" y="6197721"/>
            <a:ext cx="632163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Bef>
                <a:spcPts val="900"/>
              </a:spcBef>
              <a:spcAft>
                <a:spcPts val="600"/>
              </a:spcAft>
            </a:pPr>
            <a:r>
              <a:rPr lang="el-GR" sz="1600" dirty="0"/>
              <a:t>Το </a:t>
            </a:r>
            <a:r>
              <a:rPr lang="el-GR" sz="1600" b="1" dirty="0"/>
              <a:t>κοινωνικό στίγμα μειώνεται / αποδοχή </a:t>
            </a:r>
            <a:r>
              <a:rPr lang="el-GR" sz="1600" dirty="0"/>
              <a:t>διαφορετικότητας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01EC57B-8BCE-B2D5-4F08-BD3317A85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055" y="298161"/>
            <a:ext cx="11430512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z="3200" dirty="0">
                <a:solidFill>
                  <a:schemeClr val="tx1"/>
                </a:solidFill>
              </a:rPr>
              <a:t>Από την άλλη, οι αριθμοί για την κοινωνική πίεση είναι «αμείλικτοι» (συμφωνούν πολύ/αρκετά)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D1281F-064F-A02B-2B68-0E7C57D5767C}"/>
              </a:ext>
            </a:extLst>
          </p:cNvPr>
          <p:cNvSpPr txBox="1"/>
          <p:nvPr/>
        </p:nvSpPr>
        <p:spPr>
          <a:xfrm>
            <a:off x="10871830" y="1404228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    </a:t>
            </a:r>
            <a:r>
              <a:rPr lang="en-US" sz="2800" b="1" dirty="0"/>
              <a:t>%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140298442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712AB-4932-3B25-0816-0D88EBC8B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A17B0C23-318B-ABDC-CE10-C15F403F3B8A}"/>
              </a:ext>
            </a:extLst>
          </p:cNvPr>
          <p:cNvSpPr/>
          <p:nvPr/>
        </p:nvSpPr>
        <p:spPr>
          <a:xfrm>
            <a:off x="0" y="0"/>
            <a:ext cx="5990602" cy="687509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2D2A423D-006F-AF72-F7AC-083DAD89F27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7804" y="124519"/>
            <a:ext cx="1860135" cy="64520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A2FC295-B798-C46C-4165-6806FBBA6E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06183" y="0"/>
            <a:ext cx="7585817" cy="687509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5BF633B-3B22-B8D0-6F44-73DF13FE1F28}"/>
              </a:ext>
            </a:extLst>
          </p:cNvPr>
          <p:cNvSpPr txBox="1">
            <a:spLocks/>
          </p:cNvSpPr>
          <p:nvPr/>
        </p:nvSpPr>
        <p:spPr>
          <a:xfrm>
            <a:off x="165652" y="6016241"/>
            <a:ext cx="11950147" cy="5911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i="0" kern="120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Παχυσαρκία – </a:t>
            </a: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«στίγμα» </a:t>
            </a: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– ατομική ευθύνη </a:t>
            </a: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(νόσος)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2635B8-4437-826D-B340-A5697F6048A0}"/>
              </a:ext>
            </a:extLst>
          </p:cNvPr>
          <p:cNvSpPr txBox="1"/>
          <p:nvPr/>
        </p:nvSpPr>
        <p:spPr>
          <a:xfrm>
            <a:off x="165653" y="1823008"/>
            <a:ext cx="4444804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1"/>
                </a:solidFill>
              </a:rPr>
              <a:t>Η αντίληψη της κοινωνίας για την παχυσαρκία επικεντρώνεται στην </a:t>
            </a:r>
            <a:r>
              <a:rPr lang="el-GR" sz="2000" b="1" dirty="0">
                <a:solidFill>
                  <a:schemeClr val="accent2"/>
                </a:solidFill>
              </a:rPr>
              <a:t>ατομική ευθύνη</a:t>
            </a:r>
            <a:r>
              <a:rPr lang="el-GR" b="1" dirty="0">
                <a:solidFill>
                  <a:schemeClr val="accent2"/>
                </a:solidFill>
              </a:rPr>
              <a:t>, </a:t>
            </a:r>
            <a:r>
              <a:rPr lang="el-GR" dirty="0">
                <a:solidFill>
                  <a:schemeClr val="bg1"/>
                </a:solidFill>
              </a:rPr>
              <a:t>αποδίδοντας το φαινόμενο σε προσωπικές επιλογές, ψυχολογικά αίτια και κοινωνικές επιρροές, παρά σε ιατρική πάθηση.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1"/>
                </a:solidFill>
              </a:rPr>
              <a:t>Αυτό επηρεάζει τόσο </a:t>
            </a:r>
            <a:r>
              <a:rPr lang="el-GR" sz="2000" b="1" dirty="0">
                <a:solidFill>
                  <a:schemeClr val="accent2"/>
                </a:solidFill>
              </a:rPr>
              <a:t>τη στάση του κοινού απέναντι στους πάσχοντες </a:t>
            </a:r>
            <a:r>
              <a:rPr lang="el-GR" dirty="0">
                <a:solidFill>
                  <a:schemeClr val="bg1"/>
                </a:solidFill>
              </a:rPr>
              <a:t>(στερεότυπα &amp; προκαταλήψεις), όσο και τη </a:t>
            </a:r>
            <a:r>
              <a:rPr lang="el-GR" sz="2000" b="1" dirty="0">
                <a:solidFill>
                  <a:schemeClr val="accent2"/>
                </a:solidFill>
              </a:rPr>
              <a:t>διάθεση των πασχόντων να αναζητήσουν επαγγελματική βοήθεια </a:t>
            </a:r>
            <a:r>
              <a:rPr lang="el-GR" dirty="0">
                <a:solidFill>
                  <a:schemeClr val="bg1"/>
                </a:solidFill>
              </a:rPr>
              <a:t>(ενοχές για έλλειψη αυτοσυγκράτησης)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9986519-71F7-76D6-7AA8-5EB910133A43}"/>
              </a:ext>
            </a:extLst>
          </p:cNvPr>
          <p:cNvSpPr txBox="1">
            <a:spLocks/>
          </p:cNvSpPr>
          <p:nvPr/>
        </p:nvSpPr>
        <p:spPr>
          <a:xfrm>
            <a:off x="257804" y="-424697"/>
            <a:ext cx="5078606" cy="1901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b="1" i="0" kern="1200">
                <a:solidFill>
                  <a:schemeClr val="tx1"/>
                </a:solidFill>
                <a:latin typeface="Franklin Gothic Demi" panose="020B07030201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#2.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Key</a:t>
            </a:r>
            <a:r>
              <a:rPr kumimoji="0" lang="el-GR" sz="36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Heavy" panose="020B0903020102020204" pitchFamily="34" charset="0"/>
                <a:ea typeface="+mj-ea"/>
                <a:cs typeface="+mj-cs"/>
              </a:rPr>
              <a:t>Learning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Heavy" panose="020B0903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0090623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BDF3F-B1BD-E61F-9E23-D7B9759BB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186D176-83DD-0CEB-EB31-329DFE59D184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9F794E-D4A1-3B1A-E4BD-BDCAC569BB59}"/>
              </a:ext>
            </a:extLst>
          </p:cNvPr>
          <p:cNvSpPr txBox="1">
            <a:spLocks/>
          </p:cNvSpPr>
          <p:nvPr/>
        </p:nvSpPr>
        <p:spPr>
          <a:xfrm>
            <a:off x="260183" y="671233"/>
            <a:ext cx="11797933" cy="10340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/>
              <a:t>Παρά τους προβληματισμούς, το κοινό είναι αισιόδοξο για τη μείωση του φαινομένου, με τα κατάλληλα μέτρα πρόληψης </a:t>
            </a:r>
          </a:p>
        </p:txBody>
      </p:sp>
      <p:graphicFrame>
        <p:nvGraphicFramePr>
          <p:cNvPr id="4" name="Chart 18">
            <a:extLst>
              <a:ext uri="{FF2B5EF4-FFF2-40B4-BE49-F238E27FC236}">
                <a16:creationId xmlns:a16="http://schemas.microsoft.com/office/drawing/2014/main" id="{4A82C11C-A64D-6878-DFF7-557FBF59A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8460548"/>
              </p:ext>
            </p:extLst>
          </p:nvPr>
        </p:nvGraphicFramePr>
        <p:xfrm>
          <a:off x="808784" y="1923061"/>
          <a:ext cx="7292629" cy="4678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A0954D-DD1B-F160-6133-49F87C17E881}"/>
              </a:ext>
            </a:extLst>
          </p:cNvPr>
          <p:cNvSpPr txBox="1"/>
          <p:nvPr/>
        </p:nvSpPr>
        <p:spPr>
          <a:xfrm>
            <a:off x="8356860" y="4262083"/>
            <a:ext cx="3417017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070C0"/>
                </a:solidFill>
              </a:rPr>
              <a:t>Παιδεία: </a:t>
            </a:r>
            <a:r>
              <a:rPr lang="el-GR" dirty="0"/>
              <a:t>Εκπαίδευση/ ενημέρωση γονέων &amp; παιδιών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070C0"/>
                </a:solidFill>
              </a:rPr>
              <a:t>Ευθύνη: </a:t>
            </a:r>
            <a:r>
              <a:rPr lang="el-GR" dirty="0"/>
              <a:t>Διαμόρφωση υγιεινού τρόπου ζωής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070C0"/>
                </a:solidFill>
              </a:rPr>
              <a:t>Μέτρο: </a:t>
            </a:r>
            <a:r>
              <a:rPr lang="el-GR" dirty="0"/>
              <a:t>Διαμόρφωση καλών συνηθειών &amp; (αυτό)έλεγχος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815AB-0974-D9DE-155A-708697F9B3AC}"/>
              </a:ext>
            </a:extLst>
          </p:cNvPr>
          <p:cNvSpPr txBox="1"/>
          <p:nvPr/>
        </p:nvSpPr>
        <p:spPr>
          <a:xfrm>
            <a:off x="7892346" y="2034198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    </a:t>
            </a:r>
            <a:r>
              <a:rPr lang="en-US" sz="2800" b="1" dirty="0"/>
              <a:t>%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987972984"/>
      </p:ext>
    </p:extLst>
  </p:cSld>
  <p:clrMapOvr>
    <a:masterClrMapping/>
  </p:clrMapOvr>
  <p:transition spd="med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09AE14-4FB1-D0D7-C98A-9B4909442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F73753A1-D7F4-0CA4-041D-70EA2C124933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4E596C-109B-5D42-F876-1685B1089159}"/>
              </a:ext>
            </a:extLst>
          </p:cNvPr>
          <p:cNvSpPr txBox="1">
            <a:spLocks/>
          </p:cNvSpPr>
          <p:nvPr/>
        </p:nvSpPr>
        <p:spPr>
          <a:xfrm>
            <a:off x="260183" y="878424"/>
            <a:ext cx="11797933" cy="9845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/>
              <a:t>Η βέλτιστη αντιμετώπιση περιλαμβάνει κατά την κοινή αντίληψη αλλαγή συνηθειών &amp; υποστήριξη από ειδικούς, απαντώντας στο «τρίπτυχο» των αιτίων…</a:t>
            </a:r>
          </a:p>
        </p:txBody>
      </p:sp>
      <p:graphicFrame>
        <p:nvGraphicFramePr>
          <p:cNvPr id="3" name="Chart 18">
            <a:extLst>
              <a:ext uri="{FF2B5EF4-FFF2-40B4-BE49-F238E27FC236}">
                <a16:creationId xmlns:a16="http://schemas.microsoft.com/office/drawing/2014/main" id="{D28BE661-A294-49FF-BD52-51A51FC765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8786551"/>
              </p:ext>
            </p:extLst>
          </p:nvPr>
        </p:nvGraphicFramePr>
        <p:xfrm>
          <a:off x="260183" y="1905734"/>
          <a:ext cx="11152640" cy="4794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D3D0132F-7B11-454B-3411-E99E9D7A4192}"/>
              </a:ext>
            </a:extLst>
          </p:cNvPr>
          <p:cNvSpPr/>
          <p:nvPr/>
        </p:nvSpPr>
        <p:spPr>
          <a:xfrm>
            <a:off x="260183" y="1965536"/>
            <a:ext cx="11345516" cy="1566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 w="381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751213-2CC3-2E46-9564-ACDA779E820D}"/>
              </a:ext>
            </a:extLst>
          </p:cNvPr>
          <p:cNvSpPr txBox="1"/>
          <p:nvPr/>
        </p:nvSpPr>
        <p:spPr>
          <a:xfrm>
            <a:off x="11384534" y="1965536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    </a:t>
            </a:r>
            <a:r>
              <a:rPr lang="en-US" sz="2800" b="1" dirty="0"/>
              <a:t>%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2366384881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949D4-0392-4459-0D6F-F701C74DC5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1301DEFF-54A0-4646-994E-D728AC4316A9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CC6158-9560-FBD4-8E69-C100312DF204}"/>
              </a:ext>
            </a:extLst>
          </p:cNvPr>
          <p:cNvSpPr txBox="1">
            <a:spLocks/>
          </p:cNvSpPr>
          <p:nvPr/>
        </p:nvSpPr>
        <p:spPr>
          <a:xfrm>
            <a:off x="234546" y="504202"/>
            <a:ext cx="11345517" cy="9775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/>
              <a:t>…με ειδικότερους τους διαιτολόγους, τους ψυχοθεραπευτές, τους γιατρούς &amp; τους προπονητές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E54AAA-D75D-6993-F9B0-5E04F0881054}"/>
              </a:ext>
            </a:extLst>
          </p:cNvPr>
          <p:cNvSpPr txBox="1"/>
          <p:nvPr/>
        </p:nvSpPr>
        <p:spPr>
          <a:xfrm>
            <a:off x="2357616" y="1436985"/>
            <a:ext cx="2622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70C0"/>
                </a:solidFill>
                <a:latin typeface="Franklin Gothic Demi" panose="020B0703020102020204" pitchFamily="34" charset="0"/>
              </a:rPr>
              <a:t>Για την πρόληψη</a:t>
            </a:r>
          </a:p>
        </p:txBody>
      </p:sp>
      <p:graphicFrame>
        <p:nvGraphicFramePr>
          <p:cNvPr id="8" name="Chart 18">
            <a:extLst>
              <a:ext uri="{FF2B5EF4-FFF2-40B4-BE49-F238E27FC236}">
                <a16:creationId xmlns:a16="http://schemas.microsoft.com/office/drawing/2014/main" id="{CF1C891D-8B8E-4E80-9CF6-08CC76D318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8941284"/>
              </p:ext>
            </p:extLst>
          </p:nvPr>
        </p:nvGraphicFramePr>
        <p:xfrm>
          <a:off x="815274" y="1899694"/>
          <a:ext cx="5707431" cy="4696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18">
            <a:extLst>
              <a:ext uri="{FF2B5EF4-FFF2-40B4-BE49-F238E27FC236}">
                <a16:creationId xmlns:a16="http://schemas.microsoft.com/office/drawing/2014/main" id="{5E217AE7-F927-3F31-4F8B-252A87AAEF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7250264"/>
              </p:ext>
            </p:extLst>
          </p:nvPr>
        </p:nvGraphicFramePr>
        <p:xfrm>
          <a:off x="5658475" y="1900738"/>
          <a:ext cx="5707431" cy="4696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F5E89D2-A683-3E96-00E3-BBDF899A1BF7}"/>
              </a:ext>
            </a:extLst>
          </p:cNvPr>
          <p:cNvSpPr/>
          <p:nvPr/>
        </p:nvSpPr>
        <p:spPr>
          <a:xfrm>
            <a:off x="553337" y="1905742"/>
            <a:ext cx="11345516" cy="209972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ln w="38100">
                <a:solidFill>
                  <a:schemeClr val="tx1"/>
                </a:solidFill>
              </a:ln>
              <a:noFill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53BC81-5514-E043-901B-5998E1562FA6}"/>
              </a:ext>
            </a:extLst>
          </p:cNvPr>
          <p:cNvSpPr txBox="1"/>
          <p:nvPr/>
        </p:nvSpPr>
        <p:spPr>
          <a:xfrm>
            <a:off x="11154954" y="1436985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    </a:t>
            </a:r>
            <a:r>
              <a:rPr lang="en-US" sz="2800" b="1" dirty="0"/>
              <a:t>%</a:t>
            </a:r>
            <a:endParaRPr lang="el-GR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D6931E-0F01-BDDE-4EC4-1C00FF950017}"/>
              </a:ext>
            </a:extLst>
          </p:cNvPr>
          <p:cNvSpPr txBox="1"/>
          <p:nvPr/>
        </p:nvSpPr>
        <p:spPr>
          <a:xfrm>
            <a:off x="7593497" y="1422211"/>
            <a:ext cx="3014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0070C0"/>
                </a:solidFill>
                <a:latin typeface="Franklin Gothic Demi" panose="020B0703020102020204" pitchFamily="34" charset="0"/>
              </a:rPr>
              <a:t>Για την αντιμετώπιση</a:t>
            </a:r>
          </a:p>
        </p:txBody>
      </p:sp>
    </p:spTree>
    <p:extLst>
      <p:ext uri="{BB962C8B-B14F-4D97-AF65-F5344CB8AC3E}">
        <p14:creationId xmlns:p14="http://schemas.microsoft.com/office/powerpoint/2010/main" val="210389143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8280ED-C81E-3F55-4216-B18E9D75AB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8AD45735-EE77-B62B-1E9C-96E3393B0FAA}"/>
              </a:ext>
            </a:extLst>
          </p:cNvPr>
          <p:cNvSpPr/>
          <p:nvPr/>
        </p:nvSpPr>
        <p:spPr>
          <a:xfrm>
            <a:off x="-1754" y="3235569"/>
            <a:ext cx="12184962" cy="1934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08AFE7E3-1258-4599-7439-AA2AB34BBE3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5949" y="1141217"/>
            <a:ext cx="4539996" cy="47292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3EFA243-B343-F5D0-5A7C-0F84BA22E335}"/>
              </a:ext>
            </a:extLst>
          </p:cNvPr>
          <p:cNvSpPr txBox="1"/>
          <p:nvPr/>
        </p:nvSpPr>
        <p:spPr>
          <a:xfrm>
            <a:off x="485947" y="5108952"/>
            <a:ext cx="4539997" cy="1477328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Επιστημονική υπόσταση αλλά σχετίζονται με την παχυσαρκία </a:t>
            </a:r>
            <a:r>
              <a:rPr lang="el-GR" b="1" dirty="0">
                <a:solidFill>
                  <a:schemeClr val="accent2"/>
                </a:solidFill>
              </a:rPr>
              <a:t>μόνο όταν συνυπάρχει νόσημα </a:t>
            </a:r>
            <a:r>
              <a:rPr lang="el-GR" dirty="0">
                <a:solidFill>
                  <a:schemeClr val="bg1"/>
                </a:solidFill>
              </a:rPr>
              <a:t>(π.χ. ενδοκρινολόγος, καρδιολόγος) με σκοπό την αντιμετώπιση της ασθένειας / όχι της παχυσαρκίας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DF22415-8A5A-F98A-9421-A3E0FA7C35CB}"/>
              </a:ext>
            </a:extLst>
          </p:cNvPr>
          <p:cNvSpPr txBox="1">
            <a:spLocks/>
          </p:cNvSpPr>
          <p:nvPr/>
        </p:nvSpPr>
        <p:spPr>
          <a:xfrm>
            <a:off x="1893361" y="520797"/>
            <a:ext cx="8542336" cy="55513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/>
              <a:t>Κατά τις σημερινές αντιλήψεις του Κοινού…</a:t>
            </a:r>
          </a:p>
        </p:txBody>
      </p: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EB0E0B3-A4D0-4AD9-419C-A499CFACBA9B}"/>
              </a:ext>
            </a:extLst>
          </p:cNvPr>
          <p:cNvGrpSpPr/>
          <p:nvPr/>
        </p:nvGrpSpPr>
        <p:grpSpPr>
          <a:xfrm>
            <a:off x="5322077" y="1644794"/>
            <a:ext cx="6409345" cy="3720531"/>
            <a:chOff x="6164529" y="2256749"/>
            <a:chExt cx="5377381" cy="2747918"/>
          </a:xfrm>
        </p:grpSpPr>
        <p:pic>
          <p:nvPicPr>
            <p:cNvPr id="11" name="Εικόνα 10">
              <a:extLst>
                <a:ext uri="{FF2B5EF4-FFF2-40B4-BE49-F238E27FC236}">
                  <a16:creationId xmlns:a16="http://schemas.microsoft.com/office/drawing/2014/main" id="{351BA294-ECAC-5FC0-42A6-3266F19A6E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64529" y="2256749"/>
              <a:ext cx="2630635" cy="263063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8" name="Εικόνα 17">
              <a:extLst>
                <a:ext uri="{FF2B5EF4-FFF2-40B4-BE49-F238E27FC236}">
                  <a16:creationId xmlns:a16="http://schemas.microsoft.com/office/drawing/2014/main" id="{2CF9DD35-62D6-DE13-A2FE-082331787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95164" y="2257921"/>
              <a:ext cx="2746746" cy="274674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4823A33-CB34-5789-75F0-7CCF49E4CE72}"/>
              </a:ext>
            </a:extLst>
          </p:cNvPr>
          <p:cNvSpPr txBox="1">
            <a:spLocks/>
          </p:cNvSpPr>
          <p:nvPr/>
        </p:nvSpPr>
        <p:spPr>
          <a:xfrm>
            <a:off x="5862356" y="3997861"/>
            <a:ext cx="5378443" cy="93830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sz="3000" dirty="0">
                <a:solidFill>
                  <a:srgbClr val="0070C0"/>
                </a:solidFill>
              </a:rPr>
              <a:t>Τα Φάρμακα &amp; </a:t>
            </a:r>
          </a:p>
          <a:p>
            <a:r>
              <a:rPr lang="el-GR" sz="3000" dirty="0">
                <a:solidFill>
                  <a:srgbClr val="0070C0"/>
                </a:solidFill>
              </a:rPr>
              <a:t>Οι Χειρουργικές Επεμβάσεις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96D2DD-DA15-7115-483B-8BD57FD46F75}"/>
              </a:ext>
            </a:extLst>
          </p:cNvPr>
          <p:cNvSpPr txBox="1"/>
          <p:nvPr/>
        </p:nvSpPr>
        <p:spPr>
          <a:xfrm>
            <a:off x="5322077" y="5021279"/>
            <a:ext cx="6409345" cy="92333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Αναφέρονται ως η </a:t>
            </a:r>
            <a:r>
              <a:rPr lang="el-GR" b="1" dirty="0">
                <a:solidFill>
                  <a:schemeClr val="accent2"/>
                </a:solidFill>
              </a:rPr>
              <a:t>«έσχατη λύση» </a:t>
            </a:r>
            <a:r>
              <a:rPr lang="el-GR" dirty="0">
                <a:solidFill>
                  <a:schemeClr val="bg1"/>
                </a:solidFill>
              </a:rPr>
              <a:t>για την απώλεια βάρους, που προσφέρουν </a:t>
            </a:r>
            <a:r>
              <a:rPr lang="el-GR" b="1" dirty="0">
                <a:solidFill>
                  <a:schemeClr val="accent2"/>
                </a:solidFill>
              </a:rPr>
              <a:t>γρήγορα αποτελέσματα με λιγότερο κόπο</a:t>
            </a:r>
            <a:r>
              <a:rPr lang="el-GR" b="1" dirty="0">
                <a:solidFill>
                  <a:schemeClr val="bg1"/>
                </a:solidFill>
              </a:rPr>
              <a:t> </a:t>
            </a:r>
            <a:r>
              <a:rPr lang="el-GR" dirty="0">
                <a:solidFill>
                  <a:schemeClr val="bg1"/>
                </a:solidFill>
              </a:rPr>
              <a:t>αλλά συνδέονται με </a:t>
            </a:r>
            <a:r>
              <a:rPr lang="el-GR" b="1" dirty="0">
                <a:solidFill>
                  <a:schemeClr val="accent2"/>
                </a:solidFill>
              </a:rPr>
              <a:t>επικινδυνότητα </a:t>
            </a:r>
            <a:r>
              <a:rPr lang="el-GR" dirty="0">
                <a:solidFill>
                  <a:schemeClr val="bg1"/>
                </a:solidFill>
              </a:rPr>
              <a:t>&amp;</a:t>
            </a:r>
            <a:r>
              <a:rPr lang="el-GR" b="1" dirty="0">
                <a:solidFill>
                  <a:schemeClr val="accent2"/>
                </a:solidFill>
              </a:rPr>
              <a:t> απαγορευτικό κόστος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9C330-A9D0-201B-66AB-9D6AD3B3AD9F}"/>
              </a:ext>
            </a:extLst>
          </p:cNvPr>
          <p:cNvSpPr txBox="1">
            <a:spLocks/>
          </p:cNvSpPr>
          <p:nvPr/>
        </p:nvSpPr>
        <p:spPr>
          <a:xfrm>
            <a:off x="1236610" y="4349127"/>
            <a:ext cx="2903738" cy="5870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lang="en-US" sz="3200" b="1" i="0" spc="100" smtClean="0">
                <a:latin typeface="Franklin Gothic Demi"/>
              </a:defRPr>
            </a:lvl1pPr>
          </a:lstStyle>
          <a:p>
            <a:r>
              <a:rPr lang="el-GR" dirty="0">
                <a:solidFill>
                  <a:srgbClr val="0070C0"/>
                </a:solidFill>
              </a:rPr>
              <a:t>Οι Γιατροί</a:t>
            </a:r>
          </a:p>
        </p:txBody>
      </p:sp>
    </p:spTree>
    <p:extLst>
      <p:ext uri="{BB962C8B-B14F-4D97-AF65-F5344CB8AC3E}">
        <p14:creationId xmlns:p14="http://schemas.microsoft.com/office/powerpoint/2010/main" val="2997820623"/>
      </p:ext>
    </p:extLst>
  </p:cSld>
  <p:clrMapOvr>
    <a:masterClrMapping/>
  </p:clrMapOvr>
  <p:transition spd="med">
    <p:split orient="vert"/>
  </p:transition>
</p:sld>
</file>

<file path=ppt/theme/theme1.xml><?xml version="1.0" encoding="utf-8"?>
<a:theme xmlns:a="http://schemas.openxmlformats.org/drawingml/2006/main" name="Focus Bari Main Theme">
  <a:themeElements>
    <a:clrScheme name="Custom 79">
      <a:dk1>
        <a:sysClr val="windowText" lastClr="000000"/>
      </a:dk1>
      <a:lt1>
        <a:sysClr val="window" lastClr="FFFFFF"/>
      </a:lt1>
      <a:dk2>
        <a:srgbClr val="009ADA"/>
      </a:dk2>
      <a:lt2>
        <a:srgbClr val="E7E6E6"/>
      </a:lt2>
      <a:accent1>
        <a:srgbClr val="009ADA"/>
      </a:accent1>
      <a:accent2>
        <a:srgbClr val="FEC60C"/>
      </a:accent2>
      <a:accent3>
        <a:srgbClr val="A5A5A5"/>
      </a:accent3>
      <a:accent4>
        <a:srgbClr val="E98017"/>
      </a:accent4>
      <a:accent5>
        <a:srgbClr val="0074A2"/>
      </a:accent5>
      <a:accent6>
        <a:srgbClr val="00B0F0"/>
      </a:accent6>
      <a:hlink>
        <a:srgbClr val="005374"/>
      </a:hlink>
      <a:folHlink>
        <a:srgbClr val="7030A0"/>
      </a:folHlink>
    </a:clrScheme>
    <a:fontScheme name="Custom 18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31658</TotalTime>
  <Words>459</Words>
  <Application>Microsoft Office PowerPoint</Application>
  <PresentationFormat>Widescreen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Franklin Gothic Book</vt:lpstr>
      <vt:lpstr>Franklin Gothic Demi</vt:lpstr>
      <vt:lpstr>Franklin Gothic Heavy</vt:lpstr>
      <vt:lpstr>Wingdings</vt:lpstr>
      <vt:lpstr>Focus Bari Main Theme</vt:lpstr>
      <vt:lpstr>PowerPoint Presentation</vt:lpstr>
      <vt:lpstr>PowerPoint Presentation</vt:lpstr>
      <vt:lpstr>Τα αίτια : το «τρίπτυχο» της παχυσαρκίας :  Κακή διατροφή - Έλλειψη άσκησης- Ψυχολογία</vt:lpstr>
      <vt:lpstr>Από την άλλη, οι αριθμοί για την κοινωνική πίεση είναι «αμείλικτοι» (συμφωνούν πολύ/αρκετά)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Matina Antonopoulou / Magnet</dc:creator>
  <cp:lastModifiedBy>Press Office</cp:lastModifiedBy>
  <cp:revision>442</cp:revision>
  <dcterms:created xsi:type="dcterms:W3CDTF">2022-11-29T14:39:38Z</dcterms:created>
  <dcterms:modified xsi:type="dcterms:W3CDTF">2025-03-04T18:35:32Z</dcterms:modified>
</cp:coreProperties>
</file>